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92" r:id="rId2"/>
    <p:sldId id="295" r:id="rId3"/>
    <p:sldId id="294" r:id="rId4"/>
    <p:sldId id="293" r:id="rId5"/>
    <p:sldId id="280" r:id="rId6"/>
    <p:sldId id="288" r:id="rId7"/>
    <p:sldId id="274" r:id="rId8"/>
    <p:sldId id="281" r:id="rId9"/>
    <p:sldId id="261" r:id="rId10"/>
    <p:sldId id="275" r:id="rId11"/>
    <p:sldId id="282" r:id="rId12"/>
    <p:sldId id="259" r:id="rId13"/>
    <p:sldId id="260" r:id="rId14"/>
    <p:sldId id="276" r:id="rId15"/>
    <p:sldId id="262" r:id="rId16"/>
    <p:sldId id="264" r:id="rId17"/>
    <p:sldId id="285" r:id="rId18"/>
    <p:sldId id="266" r:id="rId19"/>
    <p:sldId id="269" r:id="rId20"/>
    <p:sldId id="289" r:id="rId21"/>
    <p:sldId id="287" r:id="rId22"/>
    <p:sldId id="286" r:id="rId23"/>
    <p:sldId id="273" r:id="rId24"/>
    <p:sldId id="290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B344D84-9AFB-497E-A393-DC336BA19D2E}" styleName="中度样式 3 - 强调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4688" autoAdjust="0"/>
    <p:restoredTop sz="94080" autoAdjust="0"/>
  </p:normalViewPr>
  <p:slideViewPr>
    <p:cSldViewPr snapToGrid="0">
      <p:cViewPr>
        <p:scale>
          <a:sx n="33" d="100"/>
          <a:sy n="33" d="100"/>
        </p:scale>
        <p:origin x="812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28F4FA-37FA-4474-99AC-1B242FDAFE63}" type="doc">
      <dgm:prSet loTypeId="urn:microsoft.com/office/officeart/2005/8/layout/arrow2" loCatId="process" qsTypeId="urn:microsoft.com/office/officeart/2005/8/quickstyle/simple1" qsCatId="simple" csTypeId="urn:microsoft.com/office/officeart/2005/8/colors/accent1_2" csCatId="accent1" phldr="1"/>
      <dgm:spPr/>
    </dgm:pt>
    <dgm:pt modelId="{C8AC185F-4187-4D6C-AB4F-BD642B94B7BE}">
      <dgm:prSet phldrT="[Text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altLang="zh-CN" sz="1800" dirty="0" smtClean="0">
              <a:solidFill>
                <a:schemeClr val="tx2">
                  <a:lumMod val="50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rPr>
            <a:t>1988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en-US" altLang="zh-CN" sz="1800" dirty="0" smtClean="0">
              <a:solidFill>
                <a:schemeClr val="tx2">
                  <a:lumMod val="50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rPr>
            <a:t>GMT1.0</a:t>
          </a:r>
        </a:p>
      </dgm:t>
    </dgm:pt>
    <dgm:pt modelId="{E5C4D7CF-C65D-4B3B-8850-037A4DFC88D1}" type="parTrans" cxnId="{CB84B655-56CA-4BAD-947B-6BA4EEE2C9B0}">
      <dgm:prSet/>
      <dgm:spPr/>
      <dgm:t>
        <a:bodyPr/>
        <a:lstStyle/>
        <a:p>
          <a:endParaRPr lang="en-US">
            <a:latin typeface="Consolas" panose="020B0609020204030204" pitchFamily="49" charset="0"/>
          </a:endParaRPr>
        </a:p>
      </dgm:t>
    </dgm:pt>
    <dgm:pt modelId="{F2CF6601-4696-4AD7-B7C5-3AE52B74CD30}" type="sibTrans" cxnId="{CB84B655-56CA-4BAD-947B-6BA4EEE2C9B0}">
      <dgm:prSet/>
      <dgm:spPr/>
      <dgm:t>
        <a:bodyPr/>
        <a:lstStyle/>
        <a:p>
          <a:endParaRPr lang="en-US">
            <a:latin typeface="Consolas" panose="020B0609020204030204" pitchFamily="49" charset="0"/>
          </a:endParaRPr>
        </a:p>
      </dgm:t>
    </dgm:pt>
    <dgm:pt modelId="{3E8BB9F5-D34C-4826-BE4A-55378553F6D6}">
      <dgm:prSet phldrT="[Text]" custT="1"/>
      <dgm:spPr/>
      <dgm:t>
        <a:bodyPr/>
        <a:lstStyle/>
        <a:p>
          <a:r>
            <a:rPr lang="en-US" sz="1800" dirty="0" smtClean="0">
              <a:solidFill>
                <a:schemeClr val="tx2">
                  <a:lumMod val="50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rPr>
            <a:t>2019</a:t>
          </a:r>
        </a:p>
        <a:p>
          <a:r>
            <a:rPr lang="en-US" sz="1800" dirty="0" smtClean="0">
              <a:solidFill>
                <a:schemeClr val="tx2">
                  <a:lumMod val="50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rPr>
            <a:t>GMT6.0.0</a:t>
          </a:r>
          <a:endParaRPr lang="en-US" sz="1800" dirty="0">
            <a:solidFill>
              <a:schemeClr val="tx2">
                <a:lumMod val="50000"/>
              </a:schemeClr>
            </a:solidFill>
            <a:latin typeface="Consolas" panose="020B0609020204030204" pitchFamily="49" charset="0"/>
            <a:ea typeface="微软雅黑" panose="020B0503020204020204" pitchFamily="34" charset="-122"/>
          </a:endParaRPr>
        </a:p>
      </dgm:t>
    </dgm:pt>
    <dgm:pt modelId="{1132A346-F35E-4F66-A28C-E46ECB2B69C9}" type="parTrans" cxnId="{167B12BE-001E-422F-90D0-D20BF191DA2F}">
      <dgm:prSet/>
      <dgm:spPr/>
      <dgm:t>
        <a:bodyPr/>
        <a:lstStyle/>
        <a:p>
          <a:endParaRPr lang="en-US">
            <a:latin typeface="Consolas" panose="020B0609020204030204" pitchFamily="49" charset="0"/>
          </a:endParaRPr>
        </a:p>
      </dgm:t>
    </dgm:pt>
    <dgm:pt modelId="{4F616046-DFF2-4D05-8DF1-05E108E985B8}" type="sibTrans" cxnId="{167B12BE-001E-422F-90D0-D20BF191DA2F}">
      <dgm:prSet/>
      <dgm:spPr/>
      <dgm:t>
        <a:bodyPr/>
        <a:lstStyle/>
        <a:p>
          <a:endParaRPr lang="en-US">
            <a:latin typeface="Consolas" panose="020B0609020204030204" pitchFamily="49" charset="0"/>
          </a:endParaRPr>
        </a:p>
      </dgm:t>
    </dgm:pt>
    <dgm:pt modelId="{97C34D73-71A5-4372-A1AD-973E389CD721}">
      <dgm:prSet phldrT="[Text]" custT="1"/>
      <dgm:spPr/>
      <dgm:t>
        <a:bodyPr/>
        <a:lstStyle/>
        <a:p>
          <a:r>
            <a:rPr lang="en-US" sz="1800" dirty="0" smtClean="0">
              <a:solidFill>
                <a:schemeClr val="tx2">
                  <a:lumMod val="50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rPr>
            <a:t>2013</a:t>
          </a:r>
        </a:p>
        <a:p>
          <a:r>
            <a:rPr lang="en-US" sz="1800" dirty="0" smtClean="0">
              <a:solidFill>
                <a:schemeClr val="tx2">
                  <a:lumMod val="50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rPr>
            <a:t>GMT5.x</a:t>
          </a:r>
          <a:endParaRPr lang="en-US" sz="1800" dirty="0">
            <a:solidFill>
              <a:schemeClr val="tx2">
                <a:lumMod val="50000"/>
              </a:schemeClr>
            </a:solidFill>
            <a:latin typeface="Consolas" panose="020B0609020204030204" pitchFamily="49" charset="0"/>
            <a:ea typeface="微软雅黑" panose="020B0503020204020204" pitchFamily="34" charset="-122"/>
          </a:endParaRPr>
        </a:p>
      </dgm:t>
    </dgm:pt>
    <dgm:pt modelId="{30A89181-FA4D-4016-B012-7EE4D6FF758F}" type="parTrans" cxnId="{6753FA10-1079-40AA-A663-DFAB160CCA4C}">
      <dgm:prSet/>
      <dgm:spPr/>
      <dgm:t>
        <a:bodyPr/>
        <a:lstStyle/>
        <a:p>
          <a:endParaRPr lang="zh-CN" altLang="en-US">
            <a:latin typeface="Consolas" panose="020B0609020204030204" pitchFamily="49" charset="0"/>
          </a:endParaRPr>
        </a:p>
      </dgm:t>
    </dgm:pt>
    <dgm:pt modelId="{F5CBBCA5-B44F-428D-BFBB-4CEE83D7C516}" type="sibTrans" cxnId="{6753FA10-1079-40AA-A663-DFAB160CCA4C}">
      <dgm:prSet/>
      <dgm:spPr/>
      <dgm:t>
        <a:bodyPr/>
        <a:lstStyle/>
        <a:p>
          <a:endParaRPr lang="zh-CN" altLang="en-US">
            <a:latin typeface="Consolas" panose="020B0609020204030204" pitchFamily="49" charset="0"/>
          </a:endParaRPr>
        </a:p>
      </dgm:t>
    </dgm:pt>
    <dgm:pt modelId="{3F108B0C-6A2A-4869-957F-ACFC6096EA82}">
      <dgm:prSet phldrT="[Text]" custT="1"/>
      <dgm:spPr/>
      <dgm:t>
        <a:bodyPr/>
        <a:lstStyle/>
        <a:p>
          <a:endParaRPr lang="zh-CN" altLang="en-US">
            <a:latin typeface="Consolas" panose="020B0609020204030204" pitchFamily="49" charset="0"/>
          </a:endParaRPr>
        </a:p>
      </dgm:t>
    </dgm:pt>
    <dgm:pt modelId="{B364A669-FA7C-4CCB-9664-D417E6B92136}" type="parTrans" cxnId="{B3BB96BC-2A96-482E-8F56-C9D919E87CA7}">
      <dgm:prSet/>
      <dgm:spPr/>
      <dgm:t>
        <a:bodyPr/>
        <a:lstStyle/>
        <a:p>
          <a:endParaRPr lang="zh-CN" altLang="en-US">
            <a:latin typeface="Consolas" panose="020B0609020204030204" pitchFamily="49" charset="0"/>
          </a:endParaRPr>
        </a:p>
      </dgm:t>
    </dgm:pt>
    <dgm:pt modelId="{A2DF25A1-34EB-4D63-8D45-049BB30568E8}" type="sibTrans" cxnId="{B3BB96BC-2A96-482E-8F56-C9D919E87CA7}">
      <dgm:prSet/>
      <dgm:spPr/>
      <dgm:t>
        <a:bodyPr/>
        <a:lstStyle/>
        <a:p>
          <a:endParaRPr lang="zh-CN" altLang="en-US">
            <a:latin typeface="Consolas" panose="020B0609020204030204" pitchFamily="49" charset="0"/>
          </a:endParaRPr>
        </a:p>
      </dgm:t>
    </dgm:pt>
    <dgm:pt modelId="{83F395BA-102B-4A01-8D4C-07AC3F1EA74E}">
      <dgm:prSet phldrT="[Text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altLang="zh-CN" sz="1800" dirty="0" smtClean="0">
              <a:solidFill>
                <a:schemeClr val="tx2">
                  <a:lumMod val="50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rPr>
            <a:t>1998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en-US" altLang="zh-CN" sz="1800" dirty="0" smtClean="0">
              <a:solidFill>
                <a:schemeClr val="tx2">
                  <a:lumMod val="50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rPr>
            <a:t>GMT3.x</a:t>
          </a:r>
        </a:p>
      </dgm:t>
    </dgm:pt>
    <dgm:pt modelId="{3F8DDA2D-BD5E-44BA-B365-ED49B18B3F2E}" type="parTrans" cxnId="{18D6047D-6E1E-4E1E-B25E-B94D3A575CC3}">
      <dgm:prSet/>
      <dgm:spPr/>
      <dgm:t>
        <a:bodyPr/>
        <a:lstStyle/>
        <a:p>
          <a:endParaRPr lang="zh-CN" altLang="en-US">
            <a:latin typeface="Consolas" panose="020B0609020204030204" pitchFamily="49" charset="0"/>
          </a:endParaRPr>
        </a:p>
      </dgm:t>
    </dgm:pt>
    <dgm:pt modelId="{E897F6A6-3B68-4014-B0D6-12272B938DB8}" type="sibTrans" cxnId="{18D6047D-6E1E-4E1E-B25E-B94D3A575CC3}">
      <dgm:prSet/>
      <dgm:spPr/>
      <dgm:t>
        <a:bodyPr/>
        <a:lstStyle/>
        <a:p>
          <a:endParaRPr lang="zh-CN" altLang="en-US">
            <a:latin typeface="Consolas" panose="020B0609020204030204" pitchFamily="49" charset="0"/>
          </a:endParaRPr>
        </a:p>
      </dgm:t>
    </dgm:pt>
    <dgm:pt modelId="{87783236-0ACB-4F2A-A77D-A78774D7014B}">
      <dgm:prSet phldrT="[Text]" custT="1"/>
      <dgm:spPr/>
      <dgm:t>
        <a:bodyPr/>
        <a:lstStyle/>
        <a:p>
          <a:pPr>
            <a:lnSpc>
              <a:spcPct val="100000"/>
            </a:lnSpc>
            <a:spcAft>
              <a:spcPts val="0"/>
            </a:spcAft>
          </a:pPr>
          <a:r>
            <a:rPr lang="en-US" sz="1800" dirty="0" smtClean="0">
              <a:solidFill>
                <a:schemeClr val="tx2">
                  <a:lumMod val="50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rPr>
            <a:t>2005</a:t>
          </a:r>
        </a:p>
        <a:p>
          <a:pPr>
            <a:lnSpc>
              <a:spcPct val="100000"/>
            </a:lnSpc>
            <a:spcAft>
              <a:spcPts val="0"/>
            </a:spcAft>
          </a:pPr>
          <a:r>
            <a:rPr lang="en-US" altLang="zh-CN" sz="1800" dirty="0" smtClean="0">
              <a:solidFill>
                <a:schemeClr val="tx2">
                  <a:lumMod val="50000"/>
                </a:schemeClr>
              </a:solidFill>
              <a:latin typeface="Consolas" panose="020B0609020204030204" pitchFamily="49" charset="0"/>
              <a:ea typeface="微软雅黑" panose="020B0503020204020204" pitchFamily="34" charset="-122"/>
            </a:rPr>
            <a:t>GMT4.x</a:t>
          </a:r>
          <a:endParaRPr lang="en-US" altLang="zh-CN" sz="1600" dirty="0" smtClean="0">
            <a:solidFill>
              <a:schemeClr val="tx2">
                <a:lumMod val="50000"/>
              </a:schemeClr>
            </a:solidFill>
            <a:latin typeface="Consolas" panose="020B0609020204030204" pitchFamily="49" charset="0"/>
            <a:ea typeface="微软雅黑" panose="020B0503020204020204" pitchFamily="34" charset="-122"/>
          </a:endParaRPr>
        </a:p>
      </dgm:t>
    </dgm:pt>
    <dgm:pt modelId="{D9CE6263-4393-4987-B012-FF4085525135}" type="parTrans" cxnId="{F7752A20-DC69-4C39-B534-A134E6112D20}">
      <dgm:prSet/>
      <dgm:spPr/>
      <dgm:t>
        <a:bodyPr/>
        <a:lstStyle/>
        <a:p>
          <a:endParaRPr lang="zh-CN" altLang="en-US">
            <a:latin typeface="Consolas" panose="020B0609020204030204" pitchFamily="49" charset="0"/>
          </a:endParaRPr>
        </a:p>
      </dgm:t>
    </dgm:pt>
    <dgm:pt modelId="{6BC615E5-F250-4B38-A641-B9CAB531715B}" type="sibTrans" cxnId="{F7752A20-DC69-4C39-B534-A134E6112D20}">
      <dgm:prSet/>
      <dgm:spPr/>
      <dgm:t>
        <a:bodyPr/>
        <a:lstStyle/>
        <a:p>
          <a:endParaRPr lang="zh-CN" altLang="en-US">
            <a:latin typeface="Consolas" panose="020B0609020204030204" pitchFamily="49" charset="0"/>
          </a:endParaRPr>
        </a:p>
      </dgm:t>
    </dgm:pt>
    <dgm:pt modelId="{3060F984-6F02-488D-A425-A3DDEA0A3089}" type="pres">
      <dgm:prSet presAssocID="{4028F4FA-37FA-4474-99AC-1B242FDAFE63}" presName="arrowDiagram" presStyleCnt="0">
        <dgm:presLayoutVars>
          <dgm:chMax val="5"/>
          <dgm:dir/>
          <dgm:resizeHandles val="exact"/>
        </dgm:presLayoutVars>
      </dgm:prSet>
      <dgm:spPr/>
    </dgm:pt>
    <dgm:pt modelId="{8C5E5356-0576-4F3F-AF6A-B4945DB9A957}" type="pres">
      <dgm:prSet presAssocID="{4028F4FA-37FA-4474-99AC-1B242FDAFE63}" presName="arrow" presStyleLbl="bgShp" presStyleIdx="0" presStyleCnt="1" custLinFactNeighborX="172" custLinFactNeighborY="-1313"/>
      <dgm:spPr>
        <a:solidFill>
          <a:schemeClr val="accent1">
            <a:lumMod val="60000"/>
            <a:lumOff val="40000"/>
          </a:schemeClr>
        </a:solidFill>
      </dgm:spPr>
    </dgm:pt>
    <dgm:pt modelId="{9C9D4DCE-4C38-42B0-B416-1AC0942DA6B7}" type="pres">
      <dgm:prSet presAssocID="{4028F4FA-37FA-4474-99AC-1B242FDAFE63}" presName="arrowDiagram5" presStyleCnt="0"/>
      <dgm:spPr/>
    </dgm:pt>
    <dgm:pt modelId="{CA659797-C60B-4373-BFD5-376B0B2BEFC6}" type="pres">
      <dgm:prSet presAssocID="{C8AC185F-4187-4D6C-AB4F-BD642B94B7BE}" presName="bullet5a" presStyleLbl="node1" presStyleIdx="0" presStyleCnt="5" custLinFactX="-67312" custLinFactY="84377" custLinFactNeighborX="-100000" custLinFactNeighborY="100000"/>
      <dgm:spPr>
        <a:solidFill>
          <a:schemeClr val="accent2"/>
        </a:solidFill>
      </dgm:spPr>
    </dgm:pt>
    <dgm:pt modelId="{1A8A272C-B859-4747-97F0-B089148E749A}" type="pres">
      <dgm:prSet presAssocID="{C8AC185F-4187-4D6C-AB4F-BD642B94B7BE}" presName="textBox5a" presStyleLbl="revTx" presStyleIdx="0" presStyleCnt="5" custLinFactNeighborX="-21188" custLinFactNeighborY="-1380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31FAD29-2552-4795-BFC7-234DA148E089}" type="pres">
      <dgm:prSet presAssocID="{83F395BA-102B-4A01-8D4C-07AC3F1EA74E}" presName="bullet5b" presStyleLbl="node1" presStyleIdx="1" presStyleCnt="5" custLinFactX="-86075" custLinFactY="50708" custLinFactNeighborX="-100000" custLinFactNeighborY="100000"/>
      <dgm:spPr>
        <a:solidFill>
          <a:schemeClr val="accent6">
            <a:lumMod val="75000"/>
          </a:schemeClr>
        </a:solidFill>
      </dgm:spPr>
    </dgm:pt>
    <dgm:pt modelId="{57F84369-264B-44C4-A3DE-0E8067B0DDB0}" type="pres">
      <dgm:prSet presAssocID="{83F395BA-102B-4A01-8D4C-07AC3F1EA74E}" presName="textBox5b" presStyleLbl="revTx" presStyleIdx="1" presStyleCnt="5" custLinFactNeighborX="49251" custLinFactNeighborY="-3851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6792DF9-18AA-4DF7-A95E-A38CB6513228}" type="pres">
      <dgm:prSet presAssocID="{87783236-0ACB-4F2A-A77D-A78774D7014B}" presName="bullet5c" presStyleLbl="node1" presStyleIdx="2" presStyleCnt="5" custLinFactX="-100000" custLinFactY="10947" custLinFactNeighborX="-116757" custLinFactNeighborY="100000"/>
      <dgm:spPr>
        <a:solidFill>
          <a:schemeClr val="accent3">
            <a:lumMod val="75000"/>
          </a:schemeClr>
        </a:solidFill>
      </dgm:spPr>
    </dgm:pt>
    <dgm:pt modelId="{F50177E0-CBAC-4566-8EE9-80E1727BEB02}" type="pres">
      <dgm:prSet presAssocID="{87783236-0ACB-4F2A-A77D-A78774D7014B}" presName="textBox5c" presStyleLbl="revTx" presStyleIdx="2" presStyleCnt="5" custLinFactNeighborX="32871" custLinFactNeighborY="-22289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B27EAFF-C2E6-4286-87E5-FB9823316B80}" type="pres">
      <dgm:prSet presAssocID="{97C34D73-71A5-4372-A1AD-973E389CD721}" presName="bullet5d" presStyleLbl="node1" presStyleIdx="3" presStyleCnt="5" custLinFactX="-100000" custLinFactNeighborX="-146106" custLinFactNeighborY="85134"/>
      <dgm:spPr>
        <a:solidFill>
          <a:srgbClr val="FFC000"/>
        </a:solidFill>
      </dgm:spPr>
    </dgm:pt>
    <dgm:pt modelId="{6587DFE9-0667-4CE9-AF0B-0214059BF5E1}" type="pres">
      <dgm:prSet presAssocID="{97C34D73-71A5-4372-A1AD-973E389CD721}" presName="textBox5d" presStyleLbl="revTx" presStyleIdx="3" presStyleCnt="5" custLinFactNeighborX="23327" custLinFactNeighborY="-1736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F76B856-9120-4383-8A5A-BF2663CBD9C0}" type="pres">
      <dgm:prSet presAssocID="{3E8BB9F5-D34C-4826-BE4A-55378553F6D6}" presName="bullet5e" presStyleLbl="node1" presStyleIdx="4" presStyleCnt="5" custLinFactX="-100000" custLinFactNeighborX="-119067" custLinFactNeighborY="45172"/>
      <dgm:spPr>
        <a:solidFill>
          <a:schemeClr val="accent2"/>
        </a:solidFill>
      </dgm:spPr>
      <dgm:t>
        <a:bodyPr/>
        <a:lstStyle/>
        <a:p>
          <a:endParaRPr lang="zh-CN" altLang="en-US"/>
        </a:p>
      </dgm:t>
    </dgm:pt>
    <dgm:pt modelId="{356C65F3-B5C4-4B63-B062-8A64A406D9F0}" type="pres">
      <dgm:prSet presAssocID="{3E8BB9F5-D34C-4826-BE4A-55378553F6D6}" presName="textBox5e" presStyleLbl="revTx" presStyleIdx="4" presStyleCnt="5" custScaleY="35845" custLinFactNeighborX="9905" custLinFactNeighborY="-4426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89928459-0943-4689-9B33-F768388FE669}" type="presOf" srcId="{4028F4FA-37FA-4474-99AC-1B242FDAFE63}" destId="{3060F984-6F02-488D-A425-A3DDEA0A3089}" srcOrd="0" destOrd="0" presId="urn:microsoft.com/office/officeart/2005/8/layout/arrow2"/>
    <dgm:cxn modelId="{CB84B655-56CA-4BAD-947B-6BA4EEE2C9B0}" srcId="{4028F4FA-37FA-4474-99AC-1B242FDAFE63}" destId="{C8AC185F-4187-4D6C-AB4F-BD642B94B7BE}" srcOrd="0" destOrd="0" parTransId="{E5C4D7CF-C65D-4B3B-8850-037A4DFC88D1}" sibTransId="{F2CF6601-4696-4AD7-B7C5-3AE52B74CD30}"/>
    <dgm:cxn modelId="{91B9F9E9-CC5B-419E-9B8A-13A0A52D5309}" type="presOf" srcId="{3E8BB9F5-D34C-4826-BE4A-55378553F6D6}" destId="{356C65F3-B5C4-4B63-B062-8A64A406D9F0}" srcOrd="0" destOrd="0" presId="urn:microsoft.com/office/officeart/2005/8/layout/arrow2"/>
    <dgm:cxn modelId="{2907D2B1-EF83-4E35-9649-18E4BD0A5CA4}" type="presOf" srcId="{87783236-0ACB-4F2A-A77D-A78774D7014B}" destId="{F50177E0-CBAC-4566-8EE9-80E1727BEB02}" srcOrd="0" destOrd="0" presId="urn:microsoft.com/office/officeart/2005/8/layout/arrow2"/>
    <dgm:cxn modelId="{107B45E5-B106-4227-B602-58A85C546AC8}" type="presOf" srcId="{83F395BA-102B-4A01-8D4C-07AC3F1EA74E}" destId="{57F84369-264B-44C4-A3DE-0E8067B0DDB0}" srcOrd="0" destOrd="0" presId="urn:microsoft.com/office/officeart/2005/8/layout/arrow2"/>
    <dgm:cxn modelId="{C69D8D69-3125-41FB-AFB8-60AF5DF3A924}" type="presOf" srcId="{C8AC185F-4187-4D6C-AB4F-BD642B94B7BE}" destId="{1A8A272C-B859-4747-97F0-B089148E749A}" srcOrd="0" destOrd="0" presId="urn:microsoft.com/office/officeart/2005/8/layout/arrow2"/>
    <dgm:cxn modelId="{18D6047D-6E1E-4E1E-B25E-B94D3A575CC3}" srcId="{4028F4FA-37FA-4474-99AC-1B242FDAFE63}" destId="{83F395BA-102B-4A01-8D4C-07AC3F1EA74E}" srcOrd="1" destOrd="0" parTransId="{3F8DDA2D-BD5E-44BA-B365-ED49B18B3F2E}" sibTransId="{E897F6A6-3B68-4014-B0D6-12272B938DB8}"/>
    <dgm:cxn modelId="{558716DF-20B2-407A-BAB2-E886691F5426}" type="presOf" srcId="{97C34D73-71A5-4372-A1AD-973E389CD721}" destId="{6587DFE9-0667-4CE9-AF0B-0214059BF5E1}" srcOrd="0" destOrd="0" presId="urn:microsoft.com/office/officeart/2005/8/layout/arrow2"/>
    <dgm:cxn modelId="{B3BB96BC-2A96-482E-8F56-C9D919E87CA7}" srcId="{4028F4FA-37FA-4474-99AC-1B242FDAFE63}" destId="{3F108B0C-6A2A-4869-957F-ACFC6096EA82}" srcOrd="5" destOrd="0" parTransId="{B364A669-FA7C-4CCB-9664-D417E6B92136}" sibTransId="{A2DF25A1-34EB-4D63-8D45-049BB30568E8}"/>
    <dgm:cxn modelId="{F7752A20-DC69-4C39-B534-A134E6112D20}" srcId="{4028F4FA-37FA-4474-99AC-1B242FDAFE63}" destId="{87783236-0ACB-4F2A-A77D-A78774D7014B}" srcOrd="2" destOrd="0" parTransId="{D9CE6263-4393-4987-B012-FF4085525135}" sibTransId="{6BC615E5-F250-4B38-A641-B9CAB531715B}"/>
    <dgm:cxn modelId="{167B12BE-001E-422F-90D0-D20BF191DA2F}" srcId="{4028F4FA-37FA-4474-99AC-1B242FDAFE63}" destId="{3E8BB9F5-D34C-4826-BE4A-55378553F6D6}" srcOrd="4" destOrd="0" parTransId="{1132A346-F35E-4F66-A28C-E46ECB2B69C9}" sibTransId="{4F616046-DFF2-4D05-8DF1-05E108E985B8}"/>
    <dgm:cxn modelId="{6753FA10-1079-40AA-A663-DFAB160CCA4C}" srcId="{4028F4FA-37FA-4474-99AC-1B242FDAFE63}" destId="{97C34D73-71A5-4372-A1AD-973E389CD721}" srcOrd="3" destOrd="0" parTransId="{30A89181-FA4D-4016-B012-7EE4D6FF758F}" sibTransId="{F5CBBCA5-B44F-428D-BFBB-4CEE83D7C516}"/>
    <dgm:cxn modelId="{D565F607-1BB6-4E5D-849D-AF56BD5BB457}" type="presParOf" srcId="{3060F984-6F02-488D-A425-A3DDEA0A3089}" destId="{8C5E5356-0576-4F3F-AF6A-B4945DB9A957}" srcOrd="0" destOrd="0" presId="urn:microsoft.com/office/officeart/2005/8/layout/arrow2"/>
    <dgm:cxn modelId="{1DF13D65-8603-4777-9A83-E360D0D677A1}" type="presParOf" srcId="{3060F984-6F02-488D-A425-A3DDEA0A3089}" destId="{9C9D4DCE-4C38-42B0-B416-1AC0942DA6B7}" srcOrd="1" destOrd="0" presId="urn:microsoft.com/office/officeart/2005/8/layout/arrow2"/>
    <dgm:cxn modelId="{B27C94DD-7544-4C97-AD39-CD54EC2EDAC9}" type="presParOf" srcId="{9C9D4DCE-4C38-42B0-B416-1AC0942DA6B7}" destId="{CA659797-C60B-4373-BFD5-376B0B2BEFC6}" srcOrd="0" destOrd="0" presId="urn:microsoft.com/office/officeart/2005/8/layout/arrow2"/>
    <dgm:cxn modelId="{80C7B49F-E797-4949-A47D-263AA3F8C62D}" type="presParOf" srcId="{9C9D4DCE-4C38-42B0-B416-1AC0942DA6B7}" destId="{1A8A272C-B859-4747-97F0-B089148E749A}" srcOrd="1" destOrd="0" presId="urn:microsoft.com/office/officeart/2005/8/layout/arrow2"/>
    <dgm:cxn modelId="{C7C11C59-BD5F-4926-AE5C-DFE1AA685002}" type="presParOf" srcId="{9C9D4DCE-4C38-42B0-B416-1AC0942DA6B7}" destId="{331FAD29-2552-4795-BFC7-234DA148E089}" srcOrd="2" destOrd="0" presId="urn:microsoft.com/office/officeart/2005/8/layout/arrow2"/>
    <dgm:cxn modelId="{BB1938B3-68E3-43A9-83E7-50FD70EC3203}" type="presParOf" srcId="{9C9D4DCE-4C38-42B0-B416-1AC0942DA6B7}" destId="{57F84369-264B-44C4-A3DE-0E8067B0DDB0}" srcOrd="3" destOrd="0" presId="urn:microsoft.com/office/officeart/2005/8/layout/arrow2"/>
    <dgm:cxn modelId="{5D535949-3DE7-4858-926E-AAB73F259384}" type="presParOf" srcId="{9C9D4DCE-4C38-42B0-B416-1AC0942DA6B7}" destId="{76792DF9-18AA-4DF7-A95E-A38CB6513228}" srcOrd="4" destOrd="0" presId="urn:microsoft.com/office/officeart/2005/8/layout/arrow2"/>
    <dgm:cxn modelId="{C4E65609-C7F5-4728-BBF8-EE0E92CA7ED1}" type="presParOf" srcId="{9C9D4DCE-4C38-42B0-B416-1AC0942DA6B7}" destId="{F50177E0-CBAC-4566-8EE9-80E1727BEB02}" srcOrd="5" destOrd="0" presId="urn:microsoft.com/office/officeart/2005/8/layout/arrow2"/>
    <dgm:cxn modelId="{C1FA2B49-F77D-4753-90DF-E32F4405D52B}" type="presParOf" srcId="{9C9D4DCE-4C38-42B0-B416-1AC0942DA6B7}" destId="{9B27EAFF-C2E6-4286-87E5-FB9823316B80}" srcOrd="6" destOrd="0" presId="urn:microsoft.com/office/officeart/2005/8/layout/arrow2"/>
    <dgm:cxn modelId="{53313DE9-DB0D-46D6-9482-8BEADF01B8A9}" type="presParOf" srcId="{9C9D4DCE-4C38-42B0-B416-1AC0942DA6B7}" destId="{6587DFE9-0667-4CE9-AF0B-0214059BF5E1}" srcOrd="7" destOrd="0" presId="urn:microsoft.com/office/officeart/2005/8/layout/arrow2"/>
    <dgm:cxn modelId="{47969B42-99A0-4E59-B92A-33E82D04EE78}" type="presParOf" srcId="{9C9D4DCE-4C38-42B0-B416-1AC0942DA6B7}" destId="{FF76B856-9120-4383-8A5A-BF2663CBD9C0}" srcOrd="8" destOrd="0" presId="urn:microsoft.com/office/officeart/2005/8/layout/arrow2"/>
    <dgm:cxn modelId="{0C458672-4045-46F3-A943-68EC32AEB603}" type="presParOf" srcId="{9C9D4DCE-4C38-42B0-B416-1AC0942DA6B7}" destId="{356C65F3-B5C4-4B63-B062-8A64A406D9F0}" srcOrd="9" destOrd="0" presId="urn:microsoft.com/office/officeart/2005/8/layout/arrow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2">
  <dgm:title val=""/>
  <dgm:desc val=""/>
  <dgm:catLst>
    <dgm:cat type="process" pri="2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arrowDiagram">
    <dgm:varLst>
      <dgm:chMax val="5"/>
      <dgm:dir/>
      <dgm:resizeHandles val="exact"/>
    </dgm:varLst>
    <dgm:alg type="composite">
      <dgm:param type="ar" val="1.6"/>
    </dgm:alg>
    <dgm:shape xmlns:r="http://schemas.openxmlformats.org/officeDocument/2006/relationships" r:blip="">
      <dgm:adjLst/>
    </dgm:shape>
    <dgm:presOf/>
    <dgm:constrLst>
      <dgm:constr type="l" for="ch" forName="arrow"/>
      <dgm:constr type="t" for="ch" forName="arrow"/>
      <dgm:constr type="w" for="ch" forName="arrow" refType="w"/>
      <dgm:constr type="h" for="ch" forName="arrow" refType="h"/>
      <dgm:constr type="ctrX" for="ch" forName="arrowDiagram1" refType="w" fact="0.5"/>
      <dgm:constr type="ctrY" for="ch" forName="arrowDiagram1" refType="h" fact="0.5"/>
      <dgm:constr type="w" for="ch" forName="arrowDiagram1" refType="w"/>
      <dgm:constr type="h" for="ch" forName="arrowDiagram1" refType="h"/>
      <dgm:constr type="ctrX" for="ch" forName="arrowDiagram2" refType="w" fact="0.5"/>
      <dgm:constr type="ctrY" for="ch" forName="arrowDiagram2" refType="h" fact="0.5"/>
      <dgm:constr type="w" for="ch" forName="arrowDiagram2" refType="w"/>
      <dgm:constr type="h" for="ch" forName="arrowDiagram2" refType="h"/>
      <dgm:constr type="ctrX" for="ch" forName="arrowDiagram3" refType="w" fact="0.5"/>
      <dgm:constr type="ctrY" for="ch" forName="arrowDiagram3" refType="h" fact="0.5"/>
      <dgm:constr type="w" for="ch" forName="arrowDiagram3" refType="w"/>
      <dgm:constr type="h" for="ch" forName="arrowDiagram3" refType="h"/>
      <dgm:constr type="ctrX" for="ch" forName="arrowDiagram4" refType="w" fact="0.5"/>
      <dgm:constr type="ctrY" for="ch" forName="arrowDiagram4" refType="h" fact="0.5"/>
      <dgm:constr type="w" for="ch" forName="arrowDiagram4" refType="w"/>
      <dgm:constr type="h" for="ch" forName="arrowDiagram4" refType="h"/>
      <dgm:constr type="ctrX" for="ch" forName="arrowDiagram5" refType="w" fact="0.5"/>
      <dgm:constr type="ctrY" for="ch" forName="arrowDiagram5" refType="h" fact="0.5"/>
      <dgm:constr type="w" for="ch" forName="arrowDiagram5" refType="w"/>
      <dgm:constr type="h" for="ch" forName="arrowDiagram5" refType="h"/>
    </dgm:constrLst>
    <dgm:ruleLst/>
    <dgm:choose name="Name0">
      <dgm:if name="Name1" axis="ch" ptType="node" func="cnt" op="gte" val="1">
        <dgm:layoutNode name="arrow" styleLbl="bgShp">
          <dgm:alg type="sp"/>
          <dgm:shape xmlns:r="http://schemas.openxmlformats.org/officeDocument/2006/relationships" type="swooshArrow" r:blip="">
            <dgm:adjLst>
              <dgm:adj idx="2" val="0.25"/>
            </dgm:adjLst>
          </dgm:shape>
          <dgm:presOf/>
          <dgm:constrLst/>
          <dgm:ruleLst/>
        </dgm:layoutNode>
        <dgm:choose name="Name2">
          <dgm:if name="Name3" axis="ch" ptType="node" func="cnt" op="lt" val="1"/>
          <dgm:if name="Name4" axis="ch" ptType="node" func="cnt" op="equ" val="1">
            <dgm:layoutNode name="arrowDiagram1">
              <dgm:varLst>
                <dgm:bulletEnabled val="1"/>
              </dgm:varLst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ctrX" for="ch" forName="bullet1" refType="w" fact="0.8"/>
                <dgm:constr type="ctrY" for="ch" forName="bullet1" refType="h" fact="0.262"/>
                <dgm:constr type="w" for="ch" forName="bullet1" refType="w" fact="0.074"/>
                <dgm:constr type="h" for="ch" forName="bullet1" refType="w" refFor="ch" refForName="bullet1"/>
                <dgm:constr type="r" for="ch" forName="textBox1" refType="ctrX" refFor="ch" refForName="bullet1"/>
                <dgm:constr type="t" for="ch" forName="textBox1" refType="ctrY" refFor="ch" refForName="bullet1"/>
                <dgm:constr type="w" for="ch" forName="textBox1" refType="w" fact="0.4"/>
                <dgm:constr type="h" for="ch" forName="textBox1" refType="h" fact="0.738"/>
                <dgm:constr type="userA" refType="h" refFor="ch" refForName="bullet1" fact="0.53"/>
                <dgm:constr type="rMarg" for="ch" forName="textBox1" refType="userA" fact="2.834"/>
                <dgm:constr type="primFontSz" for="ch" ptType="node" op="equ" val="65"/>
              </dgm:constrLst>
              <dgm:ruleLst/>
              <dgm:forEach name="Name5" axis="ch" ptType="node" cnt="1">
                <dgm:layoutNode name="bullet1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1" styleLbl="revTx">
                  <dgm:varLst>
                    <dgm:bulletEnabled val="1"/>
                  </dgm:varLst>
                  <dgm:alg type="tx">
                    <dgm:param type="txAnchorVert" val="t"/>
                    <dgm:param type="parTxLTRAlign" val="r"/>
                    <dgm:param type="parTxRTLAlign" val="r"/>
                  </dgm:alg>
                  <dgm:shape xmlns:r="http://schemas.openxmlformats.org/officeDocument/2006/relationships" type="round2DiagRect" r:blip="">
                    <dgm:adjLst/>
                  </dgm:shape>
                  <dgm:presOf axis="desOrSelf" ptType="node"/>
                  <dgm:constrLst>
                    <dgm:constr type="lMarg"/>
                    <dgm:constr type="tMarg"/>
                    <dgm:constr type="bMarg"/>
                  </dgm:constrLst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6" axis="ch" ptType="node" func="cnt" op="equ" val="2">
            <dgm:layoutNode name="arrowDiagram2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7">
                <dgm:if name="Name8" func="var" arg="dir" op="equ" val="norm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l" for="ch" forName="textBox2a" refType="ctrX" refFor="ch" refForName="bullet2a"/>
                    <dgm:constr type="t" for="ch" forName="textBox2a" refType="ctrY" refFor="ch" refForName="bullet2a"/>
                    <dgm:constr type="w" for="ch" forName="textBox2a" refType="w" fact="0.325"/>
                    <dgm:constr type="h" for="ch" forName="textBox2a" refType="h" fact="0.427"/>
                    <dgm:constr type="userA" refType="h" refFor="ch" refForName="bullet2a" fact="0.53"/>
                    <dgm:constr type="l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l" for="ch" forName="textBox2b" refType="ctrX" refFor="ch" refForName="bullet2b"/>
                    <dgm:constr type="t" for="ch" forName="textBox2b" refType="ctrY" refFor="ch" refForName="bullet2b"/>
                    <dgm:constr type="w" for="ch" forName="textBox2b" refType="w" fact="0.325"/>
                    <dgm:constr type="h" for="ch" forName="textBox2b" refType="h" fact="0.662"/>
                    <dgm:constr type="userB" refType="h" refFor="ch" refForName="bullet2b" fact="0.53"/>
                    <dgm:constr type="lMarg" for="ch" forName="textBox2b" refType="userB" fact="2.834"/>
                    <dgm:constr type="primFontSz" for="ch" ptType="node" op="equ" val="65"/>
                  </dgm:constrLst>
                </dgm:if>
                <dgm:else name="Name9">
                  <dgm:constrLst>
                    <dgm:constr type="ctrX" for="ch" forName="bullet2a" refType="w" fact="0.25"/>
                    <dgm:constr type="ctrY" for="ch" forName="bullet2a" refType="h" fact="0.573"/>
                    <dgm:constr type="w" for="ch" forName="bullet2a" refType="w" fact="0.035"/>
                    <dgm:constr type="h" for="ch" forName="bullet2a" refType="w" refFor="ch" refForName="bullet2a"/>
                    <dgm:constr type="r" for="ch" forName="textBox2a" refType="ctrX" refFor="ch" refForName="bullet2a"/>
                    <dgm:constr type="b" for="ch" forName="textBox2a" refType="ctrY" refFor="ch" refForName="bullet2a"/>
                    <dgm:constr type="w" for="ch" forName="textBox2a" refType="w" fact="0.25"/>
                    <dgm:constr type="h" for="ch" forName="textBox2a" refType="h" fact="0.573"/>
                    <dgm:constr type="userA" refType="h" refFor="ch" refForName="bullet2a" fact="0.53"/>
                    <dgm:constr type="rMarg" for="ch" forName="textBox2a" refType="userA" fact="2.834"/>
                    <dgm:constr type="ctrX" for="ch" forName="bullet2b" refType="w" fact="0.585"/>
                    <dgm:constr type="ctrY" for="ch" forName="bullet2b" refType="h" fact="0.338"/>
                    <dgm:constr type="w" for="ch" forName="bullet2b" refType="w" fact="0.06"/>
                    <dgm:constr type="h" for="ch" forName="bullet2b" refType="w" refFor="ch" refForName="bullet2b"/>
                    <dgm:constr type="r" for="ch" forName="textBox2b" refType="ctrX" refFor="ch" refForName="bullet2b"/>
                    <dgm:constr type="b" for="ch" forName="textBox2b" refType="ctrY" refFor="ch" refForName="bullet2b"/>
                    <dgm:constr type="w" for="ch" forName="textBox2b" refType="w" fact="0.28"/>
                    <dgm:constr type="h" for="ch" forName="textBox2b" refType="h" fact="0.338"/>
                    <dgm:constr type="userB" refType="h" refFor="ch" refForName="bullet2b" fact="0.53"/>
                    <dgm:constr type="rMarg" for="ch" forName="textBox2b" refType="userB" fact="2.834"/>
                    <dgm:constr type="primFontSz" for="ch" ptType="node" op="equ" val="65"/>
                  </dgm:constrLst>
                </dgm:else>
              </dgm:choose>
              <dgm:ruleLst/>
              <dgm:forEach name="Name10" axis="ch" ptType="node" cnt="1">
                <dgm:layoutNode name="bullet2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a" styleLbl="revTx">
                  <dgm:varLst>
                    <dgm:bulletEnabled val="1"/>
                  </dgm:varLst>
                  <dgm:choose name="Name11">
                    <dgm:if name="Name12" func="var" arg="dir" op="equ" val="norm">
                      <dgm:choose name="Name13">
                        <dgm:if name="Name1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6">
                      <dgm:choose name="Name17">
                        <dgm:if name="Name1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">
                    <dgm:if name="Name2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23" axis="ch" ptType="node" st="2" cnt="1">
                <dgm:layoutNode name="bullet2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2b" styleLbl="revTx">
                  <dgm:varLst>
                    <dgm:bulletEnabled val="1"/>
                  </dgm:varLst>
                  <dgm:choose name="Name24">
                    <dgm:if name="Name25" func="var" arg="dir" op="equ" val="norm">
                      <dgm:choose name="Name26">
                        <dgm:if name="Name2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2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29">
                      <dgm:choose name="Name30">
                        <dgm:if name="Name3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3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33">
                    <dgm:if name="Name3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3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36" axis="ch" ptType="node" func="cnt" op="equ" val="3">
            <dgm:layoutNode name="arrowDiagram3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37">
                <dgm:if name="Name38" func="var" arg="dir" op="equ" val="norm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l" for="ch" forName="textBox3a" refType="ctrX" refFor="ch" refForName="bullet3a"/>
                    <dgm:constr type="t" for="ch" forName="textBox3a" refType="ctrY" refFor="ch" refForName="bullet3a"/>
                    <dgm:constr type="w" for="ch" forName="textBox3a" refType="w" fact="0.233"/>
                    <dgm:constr type="h" for="ch" forName="textBox3a" refType="h" fact="0.289"/>
                    <dgm:constr type="userA" refType="h" refFor="ch" refForName="bullet3a" fact="0.53"/>
                    <dgm:constr type="l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l" for="ch" forName="textBox3b" refType="ctrX" refFor="ch" refForName="bullet3b"/>
                    <dgm:constr type="t" for="ch" forName="textBox3b" refType="ctrY" refFor="ch" refForName="bullet3b"/>
                    <dgm:constr type="w" for="ch" forName="textBox3b" refType="w" fact="0.24"/>
                    <dgm:constr type="h" for="ch" forName="textBox3b" refType="h" fact="0.544"/>
                    <dgm:constr type="userB" refType="h" refFor="ch" refForName="bullet3b" fact="0.53"/>
                    <dgm:constr type="l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l" for="ch" forName="textBox3c" refType="ctrX" refFor="ch" refForName="bullet3c"/>
                    <dgm:constr type="t" for="ch" forName="textBox3c" refType="ctrY" refFor="ch" refForName="bullet3c"/>
                    <dgm:constr type="w" for="ch" forName="textBox3c" refType="w" fact="0.24"/>
                    <dgm:constr type="h" for="ch" forName="textBox3c" refType="h" fact="0.695"/>
                    <dgm:constr type="userC" refType="h" refFor="ch" refForName="bullet3c" fact="0.53"/>
                    <dgm:constr type="lMarg" for="ch" forName="textBox3c" refType="userC" fact="2.834"/>
                    <dgm:constr type="primFontSz" for="ch" ptType="node" op="equ" val="65"/>
                  </dgm:constrLst>
                </dgm:if>
                <dgm:else name="Name39">
                  <dgm:constrLst>
                    <dgm:constr type="ctrX" for="ch" forName="bullet3a" refType="w" fact="0.14"/>
                    <dgm:constr type="ctrY" for="ch" forName="bullet3a" refType="h" fact="0.711"/>
                    <dgm:constr type="w" for="ch" forName="bullet3a" refType="w" fact="0.026"/>
                    <dgm:constr type="h" for="ch" forName="bullet3a" refType="w" refFor="ch" refForName="bullet3a"/>
                    <dgm:constr type="r" for="ch" forName="textBox3a" refType="ctrX" refFor="ch" refForName="bullet3a"/>
                    <dgm:constr type="b" for="ch" forName="textBox3a" refType="ctrY" refFor="ch" refForName="bullet3a"/>
                    <dgm:constr type="w" for="ch" forName="textBox3a" refType="w" fact="0.14"/>
                    <dgm:constr type="h" for="ch" forName="textBox3a" refType="h" fact="0.711"/>
                    <dgm:constr type="userA" refType="h" refFor="ch" refForName="bullet3a" fact="0.53"/>
                    <dgm:constr type="rMarg" for="ch" forName="textBox3a" refType="userA" fact="2.834"/>
                    <dgm:constr type="ctrX" for="ch" forName="bullet3b" refType="w" fact="0.38"/>
                    <dgm:constr type="ctrY" for="ch" forName="bullet3b" refType="h" fact="0.456"/>
                    <dgm:constr type="w" for="ch" forName="bullet3b" refType="w" fact="0.047"/>
                    <dgm:constr type="h" for="ch" forName="bullet3b" refType="w" refFor="ch" refForName="bullet3b"/>
                    <dgm:constr type="r" for="ch" forName="textBox3b" refType="ctrX" refFor="ch" refForName="bullet3b"/>
                    <dgm:constr type="b" for="ch" forName="textBox3b" refType="ctrY" refFor="ch" refForName="bullet3b"/>
                    <dgm:constr type="w" for="ch" forName="textBox3b" refType="w" fact="0.24"/>
                    <dgm:constr type="h" for="ch" forName="textBox3b" refType="h" fact="0.456"/>
                    <dgm:constr type="userB" refType="h" refFor="ch" refForName="bullet3b" fact="0.53"/>
                    <dgm:constr type="rMarg" for="ch" forName="textBox3b" refType="userB" fact="2.834"/>
                    <dgm:constr type="ctrX" for="ch" forName="bullet3c" refType="w" fact="0.665"/>
                    <dgm:constr type="ctrY" for="ch" forName="bullet3c" refType="h" fact="0.305"/>
                    <dgm:constr type="w" for="ch" forName="bullet3c" refType="w" fact="0.065"/>
                    <dgm:constr type="h" for="ch" forName="bullet3c" refType="w" refFor="ch" refForName="bullet3c"/>
                    <dgm:constr type="r" for="ch" forName="textBox3c" refType="ctrX" refFor="ch" refForName="bullet3c"/>
                    <dgm:constr type="b" for="ch" forName="textBox3c" refType="ctrY" refFor="ch" refForName="bullet3c"/>
                    <dgm:constr type="w" for="ch" forName="textBox3c" refType="w" fact="0.24"/>
                    <dgm:constr type="h" for="ch" forName="textBox3c" refType="h" fact="0.305"/>
                    <dgm:constr type="userC" refType="h" refFor="ch" refForName="bullet3c" fact="0.53"/>
                    <dgm:constr type="rMarg" for="ch" forName="textBox3c" refType="userC" fact="2.834"/>
                    <dgm:constr type="primFontSz" for="ch" ptType="node" op="equ" val="65"/>
                  </dgm:constrLst>
                </dgm:else>
              </dgm:choose>
              <dgm:ruleLst/>
              <dgm:forEach name="Name40" axis="ch" ptType="node" cnt="1">
                <dgm:layoutNode name="bullet3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a" styleLbl="revTx">
                  <dgm:varLst>
                    <dgm:bulletEnabled val="1"/>
                  </dgm:varLst>
                  <dgm:choose name="Name41">
                    <dgm:if name="Name42" func="var" arg="dir" op="equ" val="norm">
                      <dgm:choose name="Name43">
                        <dgm:if name="Name44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45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46">
                      <dgm:choose name="Name47">
                        <dgm:if name="Name48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49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50">
                    <dgm:if name="Name51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52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53" axis="ch" ptType="node" st="2" cnt="1">
                <dgm:layoutNode name="bullet3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b" styleLbl="revTx">
                  <dgm:varLst>
                    <dgm:bulletEnabled val="1"/>
                  </dgm:varLst>
                  <dgm:choose name="Name54">
                    <dgm:if name="Name55" func="var" arg="dir" op="equ" val="norm">
                      <dgm:choose name="Name56">
                        <dgm:if name="Name5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5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59">
                      <dgm:choose name="Name60">
                        <dgm:if name="Name6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6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63">
                    <dgm:if name="Name6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6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66" axis="ch" ptType="node" st="3" cnt="1">
                <dgm:layoutNode name="bullet3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3c" styleLbl="revTx">
                  <dgm:varLst>
                    <dgm:bulletEnabled val="1"/>
                  </dgm:varLst>
                  <dgm:choose name="Name67">
                    <dgm:if name="Name68" func="var" arg="dir" op="equ" val="norm">
                      <dgm:choose name="Name69">
                        <dgm:if name="Name7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7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72">
                      <dgm:choose name="Name73">
                        <dgm:if name="Name7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7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76">
                    <dgm:if name="Name7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7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if name="Name79" axis="ch" ptType="node" func="cnt" op="equ" val="4">
            <dgm:layoutNode name="arrowDiagram4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80">
                <dgm:if name="Name81" func="var" arg="dir" op="equ" val="norm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l" for="ch" forName="textBox4a" refType="ctrX" refFor="ch" refForName="bullet4a"/>
                    <dgm:constr type="t" for="ch" forName="textBox4a" refType="ctrY" refFor="ch" refForName="bullet4a"/>
                    <dgm:constr type="w" for="ch" forName="textBox4a" refType="w" fact="0.171"/>
                    <dgm:constr type="h" for="ch" forName="textBox4a" refType="h" fact="0.238"/>
                    <dgm:constr type="userA" refType="h" refFor="ch" refForName="bullet4a" fact="0.53"/>
                    <dgm:constr type="l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l" for="ch" forName="textBox4b" refType="ctrX" refFor="ch" refForName="bullet4b"/>
                    <dgm:constr type="t" for="ch" forName="textBox4b" refType="ctrY" refFor="ch" refForName="bullet4b"/>
                    <dgm:constr type="w" for="ch" forName="textBox4b" refType="w" fact="0.21"/>
                    <dgm:constr type="h" for="ch" forName="textBox4b" refType="h" fact="0.457"/>
                    <dgm:constr type="userB" refType="h" refFor="ch" refForName="bullet4b" fact="0.53"/>
                    <dgm:constr type="l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l" for="ch" forName="textBox4c" refType="ctrX" refFor="ch" refForName="bullet4c"/>
                    <dgm:constr type="t" for="ch" forName="textBox4c" refType="ctrY" refFor="ch" refForName="bullet4c"/>
                    <dgm:constr type="w" for="ch" forName="textBox4c" refType="w" fact="0.21"/>
                    <dgm:constr type="h" for="ch" forName="textBox4c" refType="h" fact="0.618"/>
                    <dgm:constr type="userC" refType="h" refFor="ch" refForName="bullet4c" fact="0.53"/>
                    <dgm:constr type="l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l" for="ch" forName="textBox4d" refType="ctrX" refFor="ch" refForName="bullet4d"/>
                    <dgm:constr type="t" for="ch" forName="textBox4d" refType="ctrY" refFor="ch" refForName="bullet4d"/>
                    <dgm:constr type="w" for="ch" forName="textBox4d" refType="w" fact="0.21"/>
                    <dgm:constr type="h" for="ch" forName="textBox4d" refType="h" fact="0.717"/>
                    <dgm:constr type="userD" refType="h" refFor="ch" refForName="bullet4d" fact="0.53"/>
                    <dgm:constr type="lMarg" for="ch" forName="textBox4d" refType="userD" fact="2.834"/>
                    <dgm:constr type="primFontSz" for="ch" ptType="node" op="equ" val="65"/>
                  </dgm:constrLst>
                </dgm:if>
                <dgm:else name="Name82">
                  <dgm:constrLst>
                    <dgm:constr type="ctrX" for="ch" forName="bullet4a" refType="w" fact="0.11"/>
                    <dgm:constr type="ctrY" for="ch" forName="bullet4a" refType="h" fact="0.762"/>
                    <dgm:constr type="w" for="ch" forName="bullet4a" refType="w" fact="0.023"/>
                    <dgm:constr type="h" for="ch" forName="bullet4a" refType="w" refFor="ch" refForName="bullet4a"/>
                    <dgm:constr type="r" for="ch" forName="textBox4a" refType="ctrX" refFor="ch" refForName="bullet4a"/>
                    <dgm:constr type="b" for="ch" forName="textBox4a" refType="ctrY" refFor="ch" refForName="bullet4a"/>
                    <dgm:constr type="w" for="ch" forName="textBox4a" refType="w" fact="0.11"/>
                    <dgm:constr type="h" for="ch" forName="textBox4a" refType="h" fact="0.762"/>
                    <dgm:constr type="userA" refType="h" refFor="ch" refForName="bullet4a" fact="0.53"/>
                    <dgm:constr type="rMarg" for="ch" forName="textBox4a" refType="userA" fact="2.834"/>
                    <dgm:constr type="ctrX" for="ch" forName="bullet4b" refType="w" fact="0.281"/>
                    <dgm:constr type="ctrY" for="ch" forName="bullet4b" refType="h" fact="0.543"/>
                    <dgm:constr type="w" for="ch" forName="bullet4b" refType="w" fact="0.04"/>
                    <dgm:constr type="h" for="ch" forName="bullet4b" refType="w" refFor="ch" refForName="bullet4b"/>
                    <dgm:constr type="r" for="ch" forName="textBox4b" refType="ctrX" refFor="ch" refForName="bullet4b"/>
                    <dgm:constr type="b" for="ch" forName="textBox4b" refType="ctrY" refFor="ch" refForName="bullet4b"/>
                    <dgm:constr type="w" for="ch" forName="textBox4b" refType="w" fact="0.171"/>
                    <dgm:constr type="h" for="ch" forName="textBox4b" refType="h" fact="0.543"/>
                    <dgm:constr type="userB" refType="h" refFor="ch" refForName="bullet4b" fact="0.53"/>
                    <dgm:constr type="rMarg" for="ch" forName="textBox4b" refType="userB" fact="2.834"/>
                    <dgm:constr type="ctrX" for="ch" forName="bullet4c" refType="w" fact="0.495"/>
                    <dgm:constr type="ctrY" for="ch" forName="bullet4c" refType="h" fact="0.382"/>
                    <dgm:constr type="w" for="ch" forName="bullet4c" refType="w" fact="0.053"/>
                    <dgm:constr type="h" for="ch" forName="bullet4c" refType="w" refFor="ch" refForName="bullet4c"/>
                    <dgm:constr type="r" for="ch" forName="textBox4c" refType="ctrX" refFor="ch" refForName="bullet4c"/>
                    <dgm:constr type="b" for="ch" forName="textBox4c" refType="ctrY" refFor="ch" refForName="bullet4c"/>
                    <dgm:constr type="w" for="ch" forName="textBox4c" refType="w" fact="0.21"/>
                    <dgm:constr type="h" for="ch" forName="textBox4c" refType="h" fact="0.382"/>
                    <dgm:constr type="userC" refType="h" refFor="ch" refForName="bullet4c" fact="0.53"/>
                    <dgm:constr type="rMarg" for="ch" forName="textBox4c" refType="userC" fact="2.834"/>
                    <dgm:constr type="ctrX" for="ch" forName="bullet4d" refType="w" fact="0.73"/>
                    <dgm:constr type="ctrY" for="ch" forName="bullet4d" refType="h" fact="0.283"/>
                    <dgm:constr type="w" for="ch" forName="bullet4d" refType="w" fact="0.071"/>
                    <dgm:constr type="h" for="ch" forName="bullet4d" refType="w" refFor="ch" refForName="bullet4d"/>
                    <dgm:constr type="r" for="ch" forName="textBox4d" refType="ctrX" refFor="ch" refForName="bullet4d"/>
                    <dgm:constr type="b" for="ch" forName="textBox4d" refType="ctrY" refFor="ch" refForName="bullet4d"/>
                    <dgm:constr type="w" for="ch" forName="textBox4d" refType="w" fact="0.21"/>
                    <dgm:constr type="h" for="ch" forName="textBox4d" refType="h" fact="0.283"/>
                    <dgm:constr type="userD" refType="h" refFor="ch" refForName="bullet4d" fact="0.53"/>
                    <dgm:constr type="rMarg" for="ch" forName="textBox4d" refType="userD" fact="2.834"/>
                    <dgm:constr type="primFontSz" for="ch" ptType="node" op="equ" val="65"/>
                  </dgm:constrLst>
                </dgm:else>
              </dgm:choose>
              <dgm:ruleLst/>
              <dgm:forEach name="Name83" axis="ch" ptType="node" cnt="1">
                <dgm:layoutNode name="bullet4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a" styleLbl="revTx">
                  <dgm:varLst>
                    <dgm:bulletEnabled val="1"/>
                  </dgm:varLst>
                  <dgm:choose name="Name84">
                    <dgm:if name="Name85" func="var" arg="dir" op="equ" val="norm">
                      <dgm:choose name="Name86">
                        <dgm:if name="Name87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88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89">
                      <dgm:choose name="Name90">
                        <dgm:if name="Name91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92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93">
                    <dgm:if name="Name94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95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96" axis="ch" ptType="node" st="2" cnt="1">
                <dgm:layoutNode name="bullet4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b" styleLbl="revTx">
                  <dgm:varLst>
                    <dgm:bulletEnabled val="1"/>
                  </dgm:varLst>
                  <dgm:choose name="Name97">
                    <dgm:if name="Name98" func="var" arg="dir" op="equ" val="norm">
                      <dgm:choose name="Name99">
                        <dgm:if name="Name100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01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05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06">
                    <dgm:if name="Name107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08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09" axis="ch" ptType="node" st="3" cnt="1">
                <dgm:layoutNode name="bullet4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c" styleLbl="revTx">
                  <dgm:varLst>
                    <dgm:bulletEnabled val="1"/>
                  </dgm:varLst>
                  <dgm:choose name="Name110">
                    <dgm:if name="Name111" func="var" arg="dir" op="equ" val="norm">
                      <dgm:choose name="Name112">
                        <dgm:if name="Name11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1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15">
                      <dgm:choose name="Name116">
                        <dgm:if name="Name11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1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19">
                    <dgm:if name="Name12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2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22" axis="ch" ptType="node" st="4" cnt="1">
                <dgm:layoutNode name="bullet4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4d" styleLbl="revTx">
                  <dgm:varLst>
                    <dgm:bulletEnabled val="1"/>
                  </dgm:varLst>
                  <dgm:choose name="Name123">
                    <dgm:if name="Name124" func="var" arg="dir" op="equ" val="norm">
                      <dgm:choose name="Name125">
                        <dgm:if name="Name12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2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28">
                      <dgm:choose name="Name129">
                        <dgm:if name="Name13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3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32">
                    <dgm:if name="Name13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3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if>
          <dgm:else name="Name135">
            <dgm:layoutNode name="arrowDiagram5">
              <dgm:alg type="composite">
                <dgm:param type="vertAlign" val="none"/>
                <dgm:param type="horzAlign" val="none"/>
              </dgm:alg>
              <dgm:shape xmlns:r="http://schemas.openxmlformats.org/officeDocument/2006/relationships" r:blip="">
                <dgm:adjLst/>
              </dgm:shape>
              <dgm:presOf/>
              <dgm:choose name="Name136">
                <dgm:if name="Name137" func="var" arg="dir" op="equ" val="norm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l" for="ch" forName="textBox5a" refType="ctrX" refFor="ch" refForName="bullet5a"/>
                    <dgm:constr type="t" for="ch" forName="textBox5a" refType="ctrY" refFor="ch" refForName="bullet5a"/>
                    <dgm:constr type="w" for="ch" forName="textBox5a" refType="w" fact="0.131"/>
                    <dgm:constr type="h" for="ch" forName="textBox5a" refType="h" fact="0.238"/>
                    <dgm:constr type="userA" refType="h" refFor="ch" refForName="bullet5a" fact="0.53"/>
                    <dgm:constr type="l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l" for="ch" forName="textBox5b" refType="ctrX" refFor="ch" refForName="bullet5b"/>
                    <dgm:constr type="t" for="ch" forName="textBox5b" refType="ctrY" refFor="ch" refForName="bullet5b"/>
                    <dgm:constr type="w" for="ch" forName="textBox5b" refType="w" fact="0.166"/>
                    <dgm:constr type="h" for="ch" forName="textBox5b" refType="h" fact="0.419"/>
                    <dgm:constr type="userB" refType="h" refFor="ch" refForName="bullet5b" fact="0.53"/>
                    <dgm:constr type="l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l" for="ch" forName="textBox5c" refType="ctrX" refFor="ch" refForName="bullet5c"/>
                    <dgm:constr type="t" for="ch" forName="textBox5c" refType="ctrY" refFor="ch" refForName="bullet5c"/>
                    <dgm:constr type="w" for="ch" forName="textBox5c" refType="w" fact="0.193"/>
                    <dgm:constr type="h" for="ch" forName="textBox5c" refType="h" fact="0.562"/>
                    <dgm:constr type="userC" refType="h" refFor="ch" refForName="bullet5c" fact="0.53"/>
                    <dgm:constr type="l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l" for="ch" forName="textBox5d" refType="ctrX" refFor="ch" refForName="bullet5d"/>
                    <dgm:constr type="t" for="ch" forName="textBox5d" refType="ctrY" refFor="ch" refForName="bullet5d"/>
                    <dgm:constr type="w" for="ch" forName="textBox5d" refType="w" fact="0.2"/>
                    <dgm:constr type="h" for="ch" forName="textBox5d" refType="h" fact="0.67"/>
                    <dgm:constr type="userD" refType="h" refFor="ch" refForName="bullet5d" fact="0.53"/>
                    <dgm:constr type="l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l" for="ch" forName="textBox5e" refType="ctrX" refFor="ch" refForName="bullet5e"/>
                    <dgm:constr type="t" for="ch" forName="textBox5e" refType="ctrY" refFor="ch" refForName="bullet5e"/>
                    <dgm:constr type="w" for="ch" forName="textBox5e" refType="w" fact="0.2"/>
                    <dgm:constr type="h" for="ch" forName="textBox5e" refType="h" fact="0.736"/>
                    <dgm:constr type="userE" refType="h" refFor="ch" refForName="bullet5e" fact="0.53"/>
                    <dgm:constr type="lMarg" for="ch" forName="textBox5e" refType="userE" fact="2.834"/>
                    <dgm:constr type="primFontSz" for="ch" ptType="node" op="equ" val="65"/>
                  </dgm:constrLst>
                </dgm:if>
                <dgm:else name="Name138">
                  <dgm:constrLst>
                    <dgm:constr type="ctrX" for="ch" forName="bullet5a" refType="w" fact="0.11"/>
                    <dgm:constr type="ctrY" for="ch" forName="bullet5a" refType="h" fact="0.762"/>
                    <dgm:constr type="w" for="ch" forName="bullet5a" refType="w" fact="0.023"/>
                    <dgm:constr type="h" for="ch" forName="bullet5a" refType="w" refFor="ch" refForName="bullet5a"/>
                    <dgm:constr type="r" for="ch" forName="textBox5a" refType="ctrX" refFor="ch" refForName="bullet5a"/>
                    <dgm:constr type="b" for="ch" forName="textBox5a" refType="ctrY" refFor="ch" refForName="bullet5a"/>
                    <dgm:constr type="w" for="ch" forName="textBox5a" refType="w" fact="0.11"/>
                    <dgm:constr type="h" for="ch" forName="textBox5a" refType="h" fact="0.762"/>
                    <dgm:constr type="userA" refType="h" refFor="ch" refForName="bullet5a" fact="0.53"/>
                    <dgm:constr type="rMarg" for="ch" forName="textBox5a" refType="userA" fact="2.834"/>
                    <dgm:constr type="ctrX" for="ch" forName="bullet5b" refType="w" fact="0.241"/>
                    <dgm:constr type="ctrY" for="ch" forName="bullet5b" refType="h" fact="0.581"/>
                    <dgm:constr type="w" for="ch" forName="bullet5b" refType="w" fact="0.036"/>
                    <dgm:constr type="h" for="ch" forName="bullet5b" refType="w" refFor="ch" refForName="bullet5b"/>
                    <dgm:constr type="r" for="ch" forName="textBox5b" refType="ctrX" refFor="ch" refForName="bullet5b"/>
                    <dgm:constr type="b" for="ch" forName="textBox5b" refType="ctrY" refFor="ch" refForName="bullet5b"/>
                    <dgm:constr type="w" for="ch" forName="textBox5b" refType="w" fact="0.131"/>
                    <dgm:constr type="h" for="ch" forName="textBox5b" refType="h" fact="0.581"/>
                    <dgm:constr type="userB" refType="h" refFor="ch" refForName="bullet5b" fact="0.53"/>
                    <dgm:constr type="rMarg" for="ch" forName="textBox5b" refType="userB" fact="2.834"/>
                    <dgm:constr type="ctrX" for="ch" forName="bullet5c" refType="w" fact="0.407"/>
                    <dgm:constr type="ctrY" for="ch" forName="bullet5c" refType="h" fact="0.438"/>
                    <dgm:constr type="w" for="ch" forName="bullet5c" refType="w" fact="0.048"/>
                    <dgm:constr type="h" for="ch" forName="bullet5c" refType="w" refFor="ch" refForName="bullet5c"/>
                    <dgm:constr type="r" for="ch" forName="textBox5c" refType="ctrX" refFor="ch" refForName="bullet5c"/>
                    <dgm:constr type="b" for="ch" forName="textBox5c" refType="ctrY" refFor="ch" refForName="bullet5c"/>
                    <dgm:constr type="w" for="ch" forName="textBox5c" refType="w" fact="0.166"/>
                    <dgm:constr type="h" for="ch" forName="textBox5c" refType="h" fact="0.438"/>
                    <dgm:constr type="userC" refType="h" refFor="ch" refForName="bullet5c" fact="0.53"/>
                    <dgm:constr type="rMarg" for="ch" forName="textBox5c" refType="userC" fact="2.834"/>
                    <dgm:constr type="ctrX" for="ch" forName="bullet5d" refType="w" fact="0.6"/>
                    <dgm:constr type="ctrY" for="ch" forName="bullet5d" refType="h" fact="0.33"/>
                    <dgm:constr type="w" for="ch" forName="bullet5d" refType="w" fact="0.062"/>
                    <dgm:constr type="h" for="ch" forName="bullet5d" refType="w" refFor="ch" refForName="bullet5d"/>
                    <dgm:constr type="r" for="ch" forName="textBox5d" refType="ctrX" refFor="ch" refForName="bullet5d"/>
                    <dgm:constr type="b" for="ch" forName="textBox5d" refType="ctrY" refFor="ch" refForName="bullet5d"/>
                    <dgm:constr type="w" for="ch" forName="textBox5d" refType="w" fact="0.193"/>
                    <dgm:constr type="h" for="ch" forName="textBox5d" refType="h" fact="0.33"/>
                    <dgm:constr type="userD" refType="h" refFor="ch" refForName="bullet5d" fact="0.53"/>
                    <dgm:constr type="rMarg" for="ch" forName="textBox5d" refType="userD" fact="2.834"/>
                    <dgm:constr type="ctrX" for="ch" forName="bullet5e" refType="w" fact="0.8"/>
                    <dgm:constr type="ctrY" for="ch" forName="bullet5e" refType="h" fact="0.264"/>
                    <dgm:constr type="w" for="ch" forName="bullet5e" refType="w" fact="0.079"/>
                    <dgm:constr type="h" for="ch" forName="bullet5e" refType="w" refFor="ch" refForName="bullet5e"/>
                    <dgm:constr type="r" for="ch" forName="textBox5e" refType="ctrX" refFor="ch" refForName="bullet5e"/>
                    <dgm:constr type="b" for="ch" forName="textBox5e" refType="ctrY" refFor="ch" refForName="bullet5e"/>
                    <dgm:constr type="w" for="ch" forName="textBox5e" refType="w" fact="0.2"/>
                    <dgm:constr type="h" for="ch" forName="textBox5e" refType="h" fact="0.264"/>
                    <dgm:constr type="userE" refType="h" refFor="ch" refForName="bullet5e" fact="0.53"/>
                    <dgm:constr type="rMarg" for="ch" forName="textBox5e" refType="userE" fact="2.834"/>
                    <dgm:constr type="primFontSz" for="ch" ptType="node" op="equ" val="65"/>
                  </dgm:constrLst>
                </dgm:else>
              </dgm:choose>
              <dgm:ruleLst/>
              <dgm:forEach name="Name139" axis="ch" ptType="node" cnt="1">
                <dgm:layoutNode name="bullet5a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a" styleLbl="revTx">
                  <dgm:varLst>
                    <dgm:bulletEnabled val="1"/>
                  </dgm:varLst>
                  <dgm:choose name="Name140">
                    <dgm:if name="Name141" func="var" arg="dir" op="equ" val="norm">
                      <dgm:choose name="Name142">
                        <dgm:if name="Name143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44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45">
                      <dgm:choose name="Name146">
                        <dgm:if name="Name147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48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49">
                    <dgm:if name="Name150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51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52" axis="ch" ptType="node" st="2" cnt="1">
                <dgm:layoutNode name="bullet5b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b" styleLbl="revTx">
                  <dgm:varLst>
                    <dgm:bulletEnabled val="1"/>
                  </dgm:varLst>
                  <dgm:choose name="Name153">
                    <dgm:if name="Name154" func="var" arg="dir" op="equ" val="norm">
                      <dgm:choose name="Name155">
                        <dgm:if name="Name156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57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58">
                      <dgm:choose name="Name159">
                        <dgm:if name="Name160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61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62">
                    <dgm:if name="Name163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64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65" axis="ch" ptType="node" st="3" cnt="1">
                <dgm:layoutNode name="bullet5c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c" styleLbl="revTx">
                  <dgm:varLst>
                    <dgm:bulletEnabled val="1"/>
                  </dgm:varLst>
                  <dgm:choose name="Name166">
                    <dgm:if name="Name167" func="var" arg="dir" op="equ" val="norm">
                      <dgm:choose name="Name168">
                        <dgm:if name="Name169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70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71">
                      <dgm:choose name="Name172">
                        <dgm:if name="Name173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74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75">
                    <dgm:if name="Name176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77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78" axis="ch" ptType="node" st="4" cnt="1">
                <dgm:layoutNode name="bullet5d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d" styleLbl="revTx">
                  <dgm:varLst>
                    <dgm:bulletEnabled val="1"/>
                  </dgm:varLst>
                  <dgm:choose name="Name179">
                    <dgm:if name="Name180" func="var" arg="dir" op="equ" val="norm">
                      <dgm:choose name="Name181">
                        <dgm:if name="Name182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83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84">
                      <dgm:choose name="Name185">
                        <dgm:if name="Name186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187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188">
                    <dgm:if name="Name189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190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  <dgm:forEach name="Name191" axis="ch" ptType="node" st="5" cnt="1">
                <dgm:layoutNode name="bullet5e" styleLbl="node1">
                  <dgm:alg type="sp"/>
                  <dgm:shape xmlns:r="http://schemas.openxmlformats.org/officeDocument/2006/relationships" type="ellipse" r:blip="">
                    <dgm:adjLst/>
                  </dgm:shape>
                  <dgm:presOf/>
                  <dgm:constrLst/>
                  <dgm:ruleLst/>
                </dgm:layoutNode>
                <dgm:layoutNode name="textBox5e" styleLbl="revTx">
                  <dgm:varLst>
                    <dgm:bulletEnabled val="1"/>
                  </dgm:varLst>
                  <dgm:choose name="Name192">
                    <dgm:if name="Name193" func="var" arg="dir" op="equ" val="norm">
                      <dgm:choose name="Name194">
                        <dgm:if name="Name195" axis="root des" ptType="all node" func="maxDepth" op="gt" val="1">
                          <dgm:alg type="tx">
                            <dgm:param type="txAnchorVert" val="t"/>
                            <dgm:param type="parTxLTRAlign" val="l"/>
                            <dgm:param type="parTxRTLAlign" val="r"/>
                          </dgm:alg>
                        </dgm:if>
                        <dgm:else name="Name196">
                          <dgm:alg type="tx">
                            <dgm:param type="txAnchorVert" val="t"/>
                            <dgm:param type="parTxLTRAlign" val="l"/>
                            <dgm:param type="parTxRTLAlign" val="l"/>
                          </dgm:alg>
                        </dgm:else>
                      </dgm:choose>
                    </dgm:if>
                    <dgm:else name="Name197">
                      <dgm:choose name="Name198">
                        <dgm:if name="Name199" axis="root des" ptType="all node" func="maxDepth" op="gt" val="1">
                          <dgm:alg type="tx">
                            <dgm:param type="txAnchorVert" val="b"/>
                            <dgm:param type="txAnchorVertCh" val="b"/>
                            <dgm:param type="parTxLTRAlign" val="l"/>
                            <dgm:param type="parTxRTLAlign" val="r"/>
                          </dgm:alg>
                        </dgm:if>
                        <dgm:else name="Name200">
                          <dgm:alg type="tx">
                            <dgm:param type="txAnchorVert" val="b"/>
                            <dgm:param type="parTxLTRAlign" val="r"/>
                            <dgm:param type="parTxRTL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rect" r:blip="">
                    <dgm:adjLst/>
                  </dgm:shape>
                  <dgm:presOf axis="desOrSelf" ptType="node"/>
                  <dgm:choose name="Name201">
                    <dgm:if name="Name202" func="var" arg="dir" op="equ" val="norm">
                      <dgm:constrLst>
                        <dgm:constr type="rMarg"/>
                        <dgm:constr type="tMarg"/>
                        <dgm:constr type="bMarg"/>
                      </dgm:constrLst>
                    </dgm:if>
                    <dgm:else name="Name203">
                      <dgm:constrLst>
                        <dgm:constr type="lMarg"/>
                        <dgm:constr type="tMarg"/>
                        <dgm:constr type="bMarg"/>
                      </dgm:constrLst>
                    </dgm:else>
                  </dgm:choose>
                  <dgm:ruleLst>
                    <dgm:rule type="primFontSz" val="5" fact="NaN" max="NaN"/>
                  </dgm:ruleLst>
                </dgm:layoutNode>
              </dgm:forEach>
            </dgm:layoutNode>
          </dgm:else>
        </dgm:choose>
      </dgm:if>
      <dgm:else name="Name20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gif>
</file>

<file path=ppt/media/image22.png>
</file>

<file path=ppt/media/image23.gif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98FFA3-39DA-4B99-BC90-D5C6089D9584}" type="datetimeFigureOut">
              <a:rPr lang="zh-CN" altLang="en-US" smtClean="0"/>
              <a:t>2019/10/29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0A1AC87-01F2-47F1-A351-FD23C1397B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2106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3DE146-5926-4607-9DB9-FB1CF5C8449D}" type="slidenum">
              <a:rPr lang="zh-CN" altLang="en-US" smtClean="0"/>
              <a:pPr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82792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A1AC87-01F2-47F1-A351-FD23C1397B9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39286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A1AC87-01F2-47F1-A351-FD23C1397B9F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30769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A1AC87-01F2-47F1-A351-FD23C1397B9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52338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对路径要求比较严，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路径不要中文，运行路径不要中文和空格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A1AC87-01F2-47F1-A351-FD23C1397B9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18282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A1AC87-01F2-47F1-A351-FD23C1397B9F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69484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C4062-A95F-4EC6-B064-DDA6EF867B4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88537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 </a:t>
            </a:r>
            <a:r>
              <a:rPr lang="zh-CN" altLang="en-US" dirty="0" smtClean="0"/>
              <a:t>入门难，细节容易出错</a:t>
            </a:r>
            <a:endParaRPr lang="en-US" altLang="zh-CN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现代模式，填坑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A1AC87-01F2-47F1-A351-FD23C1397B9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59878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A1AC87-01F2-47F1-A351-FD23C1397B9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70070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A1AC87-01F2-47F1-A351-FD23C1397B9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0783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如果在现代模式脚本中使用经典模块名称，我们会发出警告，但允许脚本继续。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A1AC87-01F2-47F1-A351-FD23C1397B9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37037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A1AC87-01F2-47F1-A351-FD23C1397B9F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92530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0A1AC87-01F2-47F1-A351-FD23C1397B9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93158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BF233-FBAE-489E-8C71-3C968F74BD65}" type="datetimeFigureOut">
              <a:rPr lang="zh-CN" altLang="en-US" smtClean="0"/>
              <a:t>2019/10/29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B8A1E-087B-4795-B342-60B7FAB00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44867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BF233-FBAE-489E-8C71-3C968F74BD65}" type="datetimeFigureOut">
              <a:rPr lang="zh-CN" altLang="en-US" smtClean="0"/>
              <a:t>2019/10/29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B8A1E-087B-4795-B342-60B7FAB00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5309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BF233-FBAE-489E-8C71-3C968F74BD65}" type="datetimeFigureOut">
              <a:rPr lang="zh-CN" altLang="en-US" smtClean="0"/>
              <a:t>2019/10/29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B8A1E-087B-4795-B342-60B7FAB00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65159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BF233-FBAE-489E-8C71-3C968F74BD65}" type="datetimeFigureOut">
              <a:rPr lang="zh-CN" altLang="en-US" smtClean="0"/>
              <a:t>2019/10/29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B8A1E-087B-4795-B342-60B7FAB00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8807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BF233-FBAE-489E-8C71-3C968F74BD65}" type="datetimeFigureOut">
              <a:rPr lang="zh-CN" altLang="en-US" smtClean="0"/>
              <a:t>2019/10/29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B8A1E-087B-4795-B342-60B7FAB00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91835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BF233-FBAE-489E-8C71-3C968F74BD65}" type="datetimeFigureOut">
              <a:rPr lang="zh-CN" altLang="en-US" smtClean="0"/>
              <a:t>2019/10/29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B8A1E-087B-4795-B342-60B7FAB00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8077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BF233-FBAE-489E-8C71-3C968F74BD65}" type="datetimeFigureOut">
              <a:rPr lang="zh-CN" altLang="en-US" smtClean="0"/>
              <a:t>2019/10/29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B8A1E-087B-4795-B342-60B7FAB00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9312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BF233-FBAE-489E-8C71-3C968F74BD65}" type="datetimeFigureOut">
              <a:rPr lang="zh-CN" altLang="en-US" smtClean="0"/>
              <a:t>2019/10/29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B8A1E-087B-4795-B342-60B7FAB00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6749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BF233-FBAE-489E-8C71-3C968F74BD65}" type="datetimeFigureOut">
              <a:rPr lang="zh-CN" altLang="en-US" smtClean="0"/>
              <a:t>2019/10/29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B8A1E-087B-4795-B342-60B7FAB00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63355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BF233-FBAE-489E-8C71-3C968F74BD65}" type="datetimeFigureOut">
              <a:rPr lang="zh-CN" altLang="en-US" smtClean="0"/>
              <a:t>2019/10/29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B8A1E-087B-4795-B342-60B7FAB00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44316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BF233-FBAE-489E-8C71-3C968F74BD65}" type="datetimeFigureOut">
              <a:rPr lang="zh-CN" altLang="en-US" smtClean="0"/>
              <a:t>2019/10/29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DB8A1E-087B-4795-B342-60B7FAB00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2388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EBF233-FBAE-489E-8C71-3C968F74BD65}" type="datetimeFigureOut">
              <a:rPr lang="zh-CN" altLang="en-US" smtClean="0"/>
              <a:t>2019/10/29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DB8A1E-087B-4795-B342-60B7FAB00F1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7620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docs.gmt-china.org/6.0/install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GenericMappingTools/2019-unavco-course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hyperlink" Target="https://gmt-china.org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gi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github.com/GenericMappingTools/2019-unavco-course" TargetMode="External"/><Relationship Id="rId4" Type="http://schemas.openxmlformats.org/officeDocument/2006/relationships/image" Target="../media/image2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gmt-china.org/" TargetMode="External"/><Relationship Id="rId2" Type="http://schemas.openxmlformats.org/officeDocument/2006/relationships/hyperlink" Target="https://www.generic-mapping-tools.org/documentation/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github.com/GenericMappingTools/2019-unavco-course" TargetMode="External"/><Relationship Id="rId4" Type="http://schemas.openxmlformats.org/officeDocument/2006/relationships/hyperlink" Target="https://doi.org/10.1029/2019GC008515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mt-china.org/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3950"/>
          <a:stretch/>
        </p:blipFill>
        <p:spPr>
          <a:xfrm>
            <a:off x="-23962" y="-26725"/>
            <a:ext cx="12215962" cy="8780222"/>
          </a:xfrm>
          <a:prstGeom prst="rect">
            <a:avLst/>
          </a:prstGeom>
        </p:spPr>
      </p:pic>
      <p:sp>
        <p:nvSpPr>
          <p:cNvPr id="41" name="蒙版"/>
          <p:cNvSpPr/>
          <p:nvPr/>
        </p:nvSpPr>
        <p:spPr>
          <a:xfrm>
            <a:off x="-33899" y="-24991"/>
            <a:ext cx="12244858" cy="7272149"/>
          </a:xfrm>
          <a:prstGeom prst="rect">
            <a:avLst/>
          </a:prstGeom>
          <a:solidFill>
            <a:schemeClr val="tx2">
              <a:lumMod val="75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alibri Light" panose="020F0302020204030204" pitchFamily="34" charset="0"/>
              <a:ea typeface="微软雅黑" panose="020B0503020204020204" pitchFamily="34" charset="-122"/>
            </a:endParaRPr>
          </a:p>
        </p:txBody>
      </p:sp>
      <p:cxnSp>
        <p:nvCxnSpPr>
          <p:cNvPr id="49" name="直接连接符 48"/>
          <p:cNvCxnSpPr/>
          <p:nvPr/>
        </p:nvCxnSpPr>
        <p:spPr>
          <a:xfrm>
            <a:off x="16726" y="605029"/>
            <a:ext cx="12189722" cy="0"/>
          </a:xfrm>
          <a:prstGeom prst="line">
            <a:avLst/>
          </a:prstGeom>
          <a:ln w="22225">
            <a:gradFill flip="none" rotWithShape="1">
              <a:gsLst>
                <a:gs pos="87000">
                  <a:srgbClr val="476487"/>
                </a:gs>
                <a:gs pos="14000">
                  <a:srgbClr val="647FA0"/>
                </a:gs>
                <a:gs pos="0">
                  <a:schemeClr val="tx2">
                    <a:lumMod val="75000"/>
                  </a:schemeClr>
                </a:gs>
                <a:gs pos="53000">
                  <a:schemeClr val="accent1">
                    <a:lumMod val="45000"/>
                    <a:lumOff val="55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>
            <a:off x="8316749" y="-1139460"/>
            <a:ext cx="0" cy="6622298"/>
          </a:xfrm>
          <a:prstGeom prst="line">
            <a:avLst/>
          </a:prstGeom>
          <a:ln w="22225">
            <a:gradFill flip="none" rotWithShape="1">
              <a:gsLst>
                <a:gs pos="18000">
                  <a:schemeClr val="accent1">
                    <a:lumMod val="60000"/>
                    <a:lumOff val="40000"/>
                  </a:schemeClr>
                </a:gs>
                <a:gs pos="1000">
                  <a:schemeClr val="tx2">
                    <a:lumMod val="75000"/>
                  </a:schemeClr>
                </a:gs>
                <a:gs pos="50000">
                  <a:schemeClr val="accent1">
                    <a:lumMod val="45000"/>
                    <a:lumOff val="55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4247791" y="-252396"/>
            <a:ext cx="50709" cy="5515101"/>
          </a:xfrm>
          <a:prstGeom prst="line">
            <a:avLst/>
          </a:prstGeom>
          <a:ln w="22225">
            <a:gradFill flip="none" rotWithShape="1">
              <a:gsLst>
                <a:gs pos="19000">
                  <a:schemeClr val="accent1">
                    <a:lumMod val="60000"/>
                    <a:lumOff val="40000"/>
                  </a:schemeClr>
                </a:gs>
                <a:gs pos="0">
                  <a:schemeClr val="tx2">
                    <a:lumMod val="96000"/>
                    <a:lumOff val="4000"/>
                  </a:schemeClr>
                </a:gs>
                <a:gs pos="50000">
                  <a:schemeClr val="accent1">
                    <a:lumMod val="45000"/>
                    <a:lumOff val="55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/>
        </p:nvCxnSpPr>
        <p:spPr>
          <a:xfrm>
            <a:off x="10254296" y="155832"/>
            <a:ext cx="157" cy="6662601"/>
          </a:xfrm>
          <a:prstGeom prst="line">
            <a:avLst/>
          </a:prstGeom>
          <a:ln w="22225">
            <a:gradFill flip="none" rotWithShape="1">
              <a:gsLst>
                <a:gs pos="18000">
                  <a:schemeClr val="accent1">
                    <a:lumMod val="60000"/>
                    <a:lumOff val="40000"/>
                  </a:schemeClr>
                </a:gs>
                <a:gs pos="1000">
                  <a:schemeClr val="tx2">
                    <a:lumMod val="75000"/>
                  </a:schemeClr>
                </a:gs>
                <a:gs pos="50000">
                  <a:schemeClr val="accent1">
                    <a:lumMod val="45000"/>
                    <a:lumOff val="55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2426768" y="-267676"/>
            <a:ext cx="74104" cy="5068361"/>
          </a:xfrm>
          <a:prstGeom prst="line">
            <a:avLst/>
          </a:prstGeom>
          <a:ln w="22225">
            <a:gradFill flip="none" rotWithShape="1">
              <a:gsLst>
                <a:gs pos="82000">
                  <a:srgbClr val="526E90">
                    <a:lumMod val="57000"/>
                    <a:lumOff val="43000"/>
                  </a:srgbClr>
                </a:gs>
                <a:gs pos="17000">
                  <a:schemeClr val="accent1">
                    <a:lumMod val="60000"/>
                    <a:lumOff val="40000"/>
                  </a:schemeClr>
                </a:gs>
                <a:gs pos="1000">
                  <a:schemeClr val="tx2">
                    <a:lumMod val="75000"/>
                  </a:schemeClr>
                </a:gs>
                <a:gs pos="50000">
                  <a:schemeClr val="accent1">
                    <a:lumMod val="45000"/>
                    <a:lumOff val="55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1374243" y="2027414"/>
            <a:ext cx="9837565" cy="0"/>
          </a:xfrm>
          <a:prstGeom prst="line">
            <a:avLst/>
          </a:prstGeom>
          <a:ln w="22225">
            <a:gradFill flip="none" rotWithShape="1">
              <a:gsLst>
                <a:gs pos="87000">
                  <a:srgbClr val="476487"/>
                </a:gs>
                <a:gs pos="14000">
                  <a:srgbClr val="647FA0"/>
                </a:gs>
                <a:gs pos="0">
                  <a:schemeClr val="tx2">
                    <a:lumMod val="75000"/>
                  </a:schemeClr>
                </a:gs>
                <a:gs pos="53000">
                  <a:schemeClr val="accent1">
                    <a:lumMod val="45000"/>
                    <a:lumOff val="55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/>
        </p:nvCxnSpPr>
        <p:spPr>
          <a:xfrm>
            <a:off x="168351" y="3487133"/>
            <a:ext cx="11930673" cy="0"/>
          </a:xfrm>
          <a:prstGeom prst="line">
            <a:avLst/>
          </a:prstGeom>
          <a:ln w="22225">
            <a:gradFill flip="none" rotWithShape="1">
              <a:gsLst>
                <a:gs pos="87000">
                  <a:srgbClr val="476487"/>
                </a:gs>
                <a:gs pos="14000">
                  <a:srgbClr val="647FA0"/>
                </a:gs>
                <a:gs pos="0">
                  <a:schemeClr val="tx2">
                    <a:lumMod val="75000"/>
                  </a:schemeClr>
                </a:gs>
                <a:gs pos="53000">
                  <a:schemeClr val="accent1">
                    <a:lumMod val="45000"/>
                    <a:lumOff val="55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连接符 68"/>
          <p:cNvCxnSpPr/>
          <p:nvPr/>
        </p:nvCxnSpPr>
        <p:spPr>
          <a:xfrm>
            <a:off x="7608168" y="5175162"/>
            <a:ext cx="4308009" cy="5175"/>
          </a:xfrm>
          <a:prstGeom prst="line">
            <a:avLst/>
          </a:prstGeom>
          <a:ln w="22225">
            <a:gradFill flip="none" rotWithShape="1">
              <a:gsLst>
                <a:gs pos="87000">
                  <a:srgbClr val="476487"/>
                </a:gs>
                <a:gs pos="14000">
                  <a:srgbClr val="647FA0"/>
                </a:gs>
                <a:gs pos="0">
                  <a:schemeClr val="tx2">
                    <a:lumMod val="75000"/>
                  </a:schemeClr>
                </a:gs>
                <a:gs pos="53000">
                  <a:schemeClr val="accent1">
                    <a:lumMod val="45000"/>
                    <a:lumOff val="55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矩形 88"/>
          <p:cNvSpPr/>
          <p:nvPr/>
        </p:nvSpPr>
        <p:spPr>
          <a:xfrm>
            <a:off x="1337712" y="5172526"/>
            <a:ext cx="9492613" cy="12003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altLang="zh-CN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GMT</a:t>
            </a:r>
            <a:r>
              <a:rPr lang="zh-CN" altLang="en-US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入门系列</a:t>
            </a:r>
            <a:r>
              <a:rPr lang="en-US" altLang="zh-CN" sz="4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en-US" altLang="zh-CN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GMT6</a:t>
            </a:r>
            <a:r>
              <a:rPr lang="zh-CN" altLang="en-US" sz="4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新特性</a:t>
            </a:r>
            <a:endParaRPr lang="en-US" altLang="zh-CN" sz="44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现代模式 </a:t>
            </a:r>
            <a:r>
              <a:rPr lang="en-US" altLang="zh-CN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图中图</a:t>
            </a:r>
            <a:r>
              <a:rPr lang="en-US" altLang="zh-CN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子</a:t>
            </a:r>
            <a:r>
              <a:rPr lang="zh-CN" altLang="en-US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图 </a:t>
            </a:r>
            <a:r>
              <a:rPr lang="en-US" altLang="zh-CN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动画制作 </a:t>
            </a:r>
            <a:r>
              <a:rPr lang="en-US" altLang="zh-CN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· </a:t>
            </a:r>
            <a:r>
              <a:rPr lang="zh-CN" altLang="en-US" sz="28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地震特效</a:t>
            </a:r>
            <a:endParaRPr lang="zh-CN" altLang="en-US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6" name="直接连接符 55"/>
          <p:cNvCxnSpPr/>
          <p:nvPr/>
        </p:nvCxnSpPr>
        <p:spPr>
          <a:xfrm>
            <a:off x="6208396" y="-52869"/>
            <a:ext cx="0" cy="5490062"/>
          </a:xfrm>
          <a:prstGeom prst="line">
            <a:avLst/>
          </a:prstGeom>
          <a:ln w="22225">
            <a:gradFill flip="none" rotWithShape="1">
              <a:gsLst>
                <a:gs pos="18000">
                  <a:schemeClr val="accent1">
                    <a:lumMod val="60000"/>
                    <a:lumOff val="40000"/>
                  </a:schemeClr>
                </a:gs>
                <a:gs pos="1000">
                  <a:schemeClr val="tx2">
                    <a:lumMod val="75000"/>
                  </a:schemeClr>
                </a:gs>
                <a:gs pos="50000">
                  <a:schemeClr val="accent1">
                    <a:lumMod val="45000"/>
                    <a:lumOff val="55000"/>
                  </a:schemeClr>
                </a:gs>
                <a:gs pos="100000">
                  <a:schemeClr val="tx2">
                    <a:lumMod val="75000"/>
                  </a:schemeClr>
                </a:gs>
              </a:gsLst>
              <a:lin ang="540000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图片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71351" y="3502360"/>
            <a:ext cx="1895943" cy="1741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47472" y="2081719"/>
            <a:ext cx="1901235" cy="1689828"/>
          </a:xfrm>
          <a:prstGeom prst="rect">
            <a:avLst/>
          </a:prstGeom>
        </p:spPr>
      </p:pic>
      <p:pic>
        <p:nvPicPr>
          <p:cNvPr id="23" name="内容占位符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73412" y="623049"/>
            <a:ext cx="1952409" cy="1423032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11995" y="605029"/>
            <a:ext cx="6912832" cy="434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366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GMT6</a:t>
            </a:r>
            <a:r>
              <a:rPr lang="zh-CN" altLang="en-US" sz="32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新特性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模块新增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1881155"/>
              </p:ext>
            </p:extLst>
          </p:nvPr>
        </p:nvGraphicFramePr>
        <p:xfrm>
          <a:off x="2032000" y="2358093"/>
          <a:ext cx="8128000" cy="259588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2304329"/>
                <a:gridCol w="582367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模块名称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zh-CN" altLang="en-US" b="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命令解释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docs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打开帮助网页</a:t>
                      </a:r>
                      <a:endParaRPr lang="en-US" altLang="zh-CN" sz="18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movie 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制作动画</a:t>
                      </a:r>
                      <a:endParaRPr lang="en-US" altLang="zh-CN" sz="18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events</a:t>
                      </a:r>
                      <a:endParaRPr lang="en-US" altLang="zh-CN" sz="1800" dirty="0" smtClean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绘制动态事件标签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gpsgridder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gps</a:t>
                      </a:r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格林函数插值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en-US" altLang="zh-CN" sz="1800" dirty="0" err="1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earthtide</a:t>
                      </a:r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 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固体潮计算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其他补充模块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X2sys/SPOTTER/POTENTIAL/mgd77</a:t>
                      </a:r>
                      <a:r>
                        <a:rPr lang="zh-CN" altLang="en-US" sz="1800" b="1" i="0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相关</a:t>
                      </a:r>
                      <a:endParaRPr lang="zh-CN" altLang="en-US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  <p:sp>
        <p:nvSpPr>
          <p:cNvPr id="5" name="内容占位符 2"/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92125"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72147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GMT6</a:t>
            </a:r>
            <a:r>
              <a:rPr lang="zh-CN" altLang="en-US" sz="32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新特性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模块改名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016186" y="1843146"/>
            <a:ext cx="6281691" cy="4351338"/>
          </a:xfrm>
        </p:spPr>
        <p:txBody>
          <a:bodyPr>
            <a:normAutofit/>
          </a:bodyPr>
          <a:lstStyle/>
          <a:p>
            <a:pPr marL="720725">
              <a:lnSpc>
                <a:spcPct val="150000"/>
              </a:lnSpc>
              <a:spcBef>
                <a:spcPts val="0"/>
              </a:spcBef>
            </a:pP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pscoast</a:t>
            </a: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</a:t>
            </a:r>
          </a:p>
          <a:p>
            <a:pPr marL="720725">
              <a:lnSpc>
                <a:spcPct val="150000"/>
              </a:lnSpc>
              <a:spcBef>
                <a:spcPts val="0"/>
              </a:spcBef>
            </a:pP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pstext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20725">
              <a:lnSpc>
                <a:spcPct val="150000"/>
              </a:lnSpc>
              <a:spcBef>
                <a:spcPts val="0"/>
              </a:spcBef>
            </a:pP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pslegend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20725">
              <a:lnSpc>
                <a:spcPct val="150000"/>
              </a:lnSpc>
              <a:spcBef>
                <a:spcPts val="0"/>
              </a:spcBef>
            </a:pP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psbasemap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20725">
              <a:lnSpc>
                <a:spcPct val="150000"/>
              </a:lnSpc>
              <a:spcBef>
                <a:spcPts val="0"/>
              </a:spcBef>
            </a:pP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psscale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20725">
              <a:lnSpc>
                <a:spcPct val="150000"/>
              </a:lnSpc>
              <a:spcBef>
                <a:spcPts val="0"/>
              </a:spcBef>
            </a:pP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psvelo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20725">
              <a:lnSpc>
                <a:spcPct val="150000"/>
              </a:lnSpc>
              <a:spcBef>
                <a:spcPts val="0"/>
              </a:spcBef>
            </a:pP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psxy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20725">
              <a:lnSpc>
                <a:spcPct val="150000"/>
              </a:lnSpc>
              <a:spcBef>
                <a:spcPts val="0"/>
              </a:spcBef>
            </a:pP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psxyz</a:t>
            </a:r>
            <a:endParaRPr lang="zh-CN" altLang="en-US" dirty="0"/>
          </a:p>
        </p:txBody>
      </p:sp>
      <p:sp>
        <p:nvSpPr>
          <p:cNvPr id="4" name="内容占位符 2"/>
          <p:cNvSpPr txBox="1">
            <a:spLocks/>
          </p:cNvSpPr>
          <p:nvPr/>
        </p:nvSpPr>
        <p:spPr>
          <a:xfrm>
            <a:off x="5910309" y="1843146"/>
            <a:ext cx="628169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20725">
              <a:lnSpc>
                <a:spcPct val="150000"/>
              </a:lnSpc>
              <a:spcBef>
                <a:spcPts val="0"/>
              </a:spcBef>
            </a:pP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coast</a:t>
            </a:r>
          </a:p>
          <a:p>
            <a:pPr marL="720725">
              <a:lnSpc>
                <a:spcPct val="150000"/>
              </a:lnSpc>
              <a:spcBef>
                <a:spcPts val="0"/>
              </a:spcBef>
            </a:pP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text</a:t>
            </a:r>
          </a:p>
          <a:p>
            <a:pPr marL="720725">
              <a:lnSpc>
                <a:spcPct val="150000"/>
              </a:lnSpc>
              <a:spcBef>
                <a:spcPts val="0"/>
              </a:spcBef>
            </a:pP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legend</a:t>
            </a:r>
          </a:p>
          <a:p>
            <a:pPr marL="720725">
              <a:lnSpc>
                <a:spcPct val="150000"/>
              </a:lnSpc>
              <a:spcBef>
                <a:spcPts val="0"/>
              </a:spcBef>
            </a:pP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basemap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20725">
              <a:lnSpc>
                <a:spcPct val="150000"/>
              </a:lnSpc>
              <a:spcBef>
                <a:spcPts val="0"/>
              </a:spcBef>
            </a:pP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colorbar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20725">
              <a:lnSpc>
                <a:spcPct val="150000"/>
              </a:lnSpc>
              <a:spcBef>
                <a:spcPts val="0"/>
              </a:spcBef>
            </a:pPr>
            <a:r>
              <a:rPr lang="en-US" altLang="zh-CN" sz="18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velo</a:t>
            </a:r>
            <a:endParaRPr lang="en-US" altLang="zh-CN" sz="18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720725">
              <a:lnSpc>
                <a:spcPct val="150000"/>
              </a:lnSpc>
              <a:spcBef>
                <a:spcPts val="0"/>
              </a:spcBef>
            </a:pP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plot</a:t>
            </a:r>
          </a:p>
          <a:p>
            <a:pPr marL="720725">
              <a:lnSpc>
                <a:spcPct val="150000"/>
              </a:lnSpc>
              <a:spcBef>
                <a:spcPts val="0"/>
              </a:spcBef>
            </a:pPr>
            <a:r>
              <a:rPr lang="en-US" altLang="zh-CN" sz="1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plot3d</a:t>
            </a:r>
            <a:endParaRPr lang="zh-CN" altLang="en-US" dirty="0"/>
          </a:p>
        </p:txBody>
      </p:sp>
      <p:cxnSp>
        <p:nvCxnSpPr>
          <p:cNvPr id="5" name="直接箭头连接符 4"/>
          <p:cNvCxnSpPr/>
          <p:nvPr/>
        </p:nvCxnSpPr>
        <p:spPr>
          <a:xfrm flipV="1">
            <a:off x="3890289" y="3433060"/>
            <a:ext cx="2205711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91685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安装注意事项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en-US" altLang="zh-CN" sz="2800" dirty="0">
                <a:hlinkClick r:id="rId2"/>
              </a:rPr>
              <a:t>https://docs.gmt-china.org/6.0/install/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661190" y="2455820"/>
            <a:ext cx="4201297" cy="3080007"/>
          </a:xfrm>
        </p:spPr>
        <p:txBody>
          <a:bodyPr>
            <a:normAutofit/>
          </a:bodyPr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中文需自行安装</a:t>
            </a: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gs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另需安装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GraphicsMagick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gif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用）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Font typeface="Wingdings" panose="05000000000000000000" pitchFamily="2" charset="2"/>
              <a:buChar char="ü"/>
            </a:pP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Ffmpeg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mp4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用）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4189" y="1784232"/>
            <a:ext cx="5809735" cy="4196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201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modern 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mode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——begin/end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926976" y="1690688"/>
            <a:ext cx="10107967" cy="1553905"/>
          </a:xfr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1800" dirty="0" err="1">
                <a:solidFill>
                  <a:srgbClr val="C00000"/>
                </a:solidFill>
                <a:latin typeface="Consolas" panose="020B0609020204030204" pitchFamily="49" charset="0"/>
              </a:rPr>
              <a:t>gmt</a:t>
            </a:r>
            <a:r>
              <a:rPr lang="en-US" altLang="zh-CN" sz="1800" dirty="0">
                <a:solidFill>
                  <a:srgbClr val="C00000"/>
                </a:solidFill>
                <a:latin typeface="Consolas" panose="020B0609020204030204" pitchFamily="49" charset="0"/>
              </a:rPr>
              <a:t> begin</a:t>
            </a:r>
            <a:r>
              <a:rPr lang="en-US" altLang="zh-CN" sz="1800" dirty="0">
                <a:latin typeface="Consolas" panose="020B0609020204030204" pitchFamily="49" charset="0"/>
              </a:rPr>
              <a:t> </a:t>
            </a:r>
            <a:r>
              <a:rPr lang="en-US" altLang="zh-CN" sz="1800" dirty="0" smtClean="0">
                <a:latin typeface="Consolas" panose="020B0609020204030204" pitchFamily="49" charset="0"/>
              </a:rPr>
              <a:t>ex01</a:t>
            </a:r>
            <a:r>
              <a:rPr lang="en-US" altLang="zh-CN" sz="1800" dirty="0">
                <a:latin typeface="Consolas" panose="020B0609020204030204" pitchFamily="49" charset="0"/>
              </a:rPr>
              <a:t> </a:t>
            </a:r>
            <a:r>
              <a:rPr lang="en-US" altLang="zh-CN" sz="1800" dirty="0" err="1">
                <a:latin typeface="Consolas" panose="020B0609020204030204" pitchFamily="49" charset="0"/>
              </a:rPr>
              <a:t>png</a:t>
            </a:r>
            <a:endParaRPr lang="en-US" altLang="zh-CN" sz="18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    </a:t>
            </a:r>
            <a:r>
              <a:rPr lang="en-US" altLang="zh-CN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gmt</a:t>
            </a:r>
            <a:r>
              <a:rPr lang="en-US" altLang="zh-CN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 coast -</a:t>
            </a:r>
            <a:r>
              <a:rPr lang="en-US" altLang="zh-CN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Rg</a:t>
            </a:r>
            <a:r>
              <a:rPr lang="en-US" altLang="zh-CN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 -JN15c -B -</a:t>
            </a:r>
            <a:r>
              <a:rPr lang="en-US" altLang="zh-CN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Gwheat</a:t>
            </a:r>
            <a:r>
              <a:rPr lang="en-US" altLang="zh-CN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 -</a:t>
            </a:r>
            <a:r>
              <a:rPr lang="en-US" altLang="zh-CN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Slightblue</a:t>
            </a:r>
            <a:endParaRPr lang="en-US" altLang="zh-CN" sz="1800" dirty="0">
              <a:solidFill>
                <a:schemeClr val="tx1">
                  <a:lumMod val="95000"/>
                  <a:lumOff val="5000"/>
                </a:schemeClr>
              </a:solidFill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    echo 180 0 Hello world | </a:t>
            </a:r>
            <a:r>
              <a:rPr lang="en-US" altLang="zh-CN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gmt</a:t>
            </a:r>
            <a:r>
              <a:rPr lang="en-US" altLang="zh-CN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Consolas" panose="020B0609020204030204" pitchFamily="49" charset="0"/>
              </a:rPr>
              <a:t> text </a:t>
            </a:r>
          </a:p>
          <a:p>
            <a:pPr marL="0" indent="0">
              <a:buNone/>
            </a:pPr>
            <a:r>
              <a:rPr lang="en-US" altLang="zh-CN" sz="1800" dirty="0" err="1">
                <a:solidFill>
                  <a:srgbClr val="C00000"/>
                </a:solidFill>
                <a:latin typeface="Consolas" panose="020B0609020204030204" pitchFamily="49" charset="0"/>
              </a:rPr>
              <a:t>gmt</a:t>
            </a:r>
            <a:r>
              <a:rPr lang="en-US" altLang="zh-CN" sz="1800" dirty="0">
                <a:solidFill>
                  <a:srgbClr val="C00000"/>
                </a:solidFill>
                <a:latin typeface="Consolas" panose="020B0609020204030204" pitchFamily="49" charset="0"/>
              </a:rPr>
              <a:t> </a:t>
            </a:r>
            <a:r>
              <a:rPr lang="en-US" altLang="zh-CN" sz="1800" dirty="0" smtClean="0">
                <a:solidFill>
                  <a:srgbClr val="C00000"/>
                </a:solidFill>
                <a:latin typeface="Consolas" panose="020B0609020204030204" pitchFamily="49" charset="0"/>
              </a:rPr>
              <a:t>end</a:t>
            </a:r>
            <a:endParaRPr lang="en-US" altLang="zh-CN" sz="1800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26976" y="3560143"/>
            <a:ext cx="4900474" cy="2718904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6649375" y="4706531"/>
            <a:ext cx="36132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gmt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begin [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文件名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] [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格式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] [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选项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[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选项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 原</a:t>
            </a:r>
            <a:r>
              <a:rPr lang="en-US" altLang="zh-CN" sz="16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psconvert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的选项，选项前不要前导的“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”</a:t>
            </a:r>
            <a:endParaRPr lang="en-US" altLang="zh-CN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笑脸 8"/>
          <p:cNvSpPr/>
          <p:nvPr/>
        </p:nvSpPr>
        <p:spPr>
          <a:xfrm>
            <a:off x="6649375" y="4190261"/>
            <a:ext cx="479394" cy="516270"/>
          </a:xfrm>
          <a:prstGeom prst="smileyFac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128769" y="4186553"/>
            <a:ext cx="110799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知识点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3823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937691" y="2000588"/>
            <a:ext cx="10079497" cy="175945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ex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>
              <a:buNone/>
            </a:pPr>
            <a:r>
              <a:rPr lang="en-US" altLang="zh-CN" sz="1800" dirty="0" err="1">
                <a:solidFill>
                  <a:srgbClr val="C00000"/>
                </a:solidFill>
                <a:latin typeface="Consolas" panose="020B0609020204030204" pitchFamily="49" charset="0"/>
              </a:rPr>
              <a:t>gmt</a:t>
            </a:r>
            <a:r>
              <a:rPr lang="en-US" altLang="zh-CN" sz="1800" dirty="0">
                <a:solidFill>
                  <a:srgbClr val="C00000"/>
                </a:solidFill>
                <a:latin typeface="Consolas" panose="020B0609020204030204" pitchFamily="49" charset="0"/>
              </a:rPr>
              <a:t> begin </a:t>
            </a:r>
            <a:r>
              <a:rPr lang="en-US" altLang="zh-CN" sz="1800" dirty="0" smtClean="0">
                <a:latin typeface="Consolas" panose="020B0609020204030204" pitchFamily="49" charset="0"/>
              </a:rPr>
              <a:t>ex02 </a:t>
            </a:r>
            <a:r>
              <a:rPr lang="en-US" altLang="zh-CN" sz="1800" dirty="0" err="1">
                <a:latin typeface="Consolas" panose="020B0609020204030204" pitchFamily="49" charset="0"/>
              </a:rPr>
              <a:t>png</a:t>
            </a:r>
            <a:r>
              <a:rPr lang="en-US" altLang="zh-CN" sz="1800" dirty="0">
                <a:latin typeface="Consolas" panose="020B0609020204030204" pitchFamily="49" charset="0"/>
              </a:rPr>
              <a:t>  </a:t>
            </a:r>
          </a:p>
          <a:p>
            <a:pPr marL="0" indent="0">
              <a:buNone/>
            </a:pPr>
            <a:r>
              <a:rPr lang="en-US" altLang="zh-CN" sz="1800" dirty="0">
                <a:latin typeface="Consolas" panose="020B0609020204030204" pitchFamily="49" charset="0"/>
              </a:rPr>
              <a:t>    </a:t>
            </a:r>
            <a:r>
              <a:rPr lang="en-US" altLang="zh-CN" sz="1800" dirty="0" err="1">
                <a:latin typeface="Consolas" panose="020B0609020204030204" pitchFamily="49" charset="0"/>
              </a:rPr>
              <a:t>gmt</a:t>
            </a:r>
            <a:r>
              <a:rPr lang="en-US" altLang="zh-CN" sz="1800" dirty="0">
                <a:latin typeface="Consolas" panose="020B0609020204030204" pitchFamily="49" charset="0"/>
              </a:rPr>
              <a:t> </a:t>
            </a:r>
            <a:r>
              <a:rPr lang="en-US" altLang="zh-CN" sz="1800" dirty="0" err="1">
                <a:latin typeface="Consolas" panose="020B0609020204030204" pitchFamily="49" charset="0"/>
              </a:rPr>
              <a:t>grdimage</a:t>
            </a:r>
            <a:r>
              <a:rPr lang="en-US" altLang="zh-CN" sz="1800" dirty="0">
                <a:latin typeface="Consolas" panose="020B0609020204030204" pitchFamily="49" charset="0"/>
              </a:rPr>
              <a:t> </a:t>
            </a:r>
            <a:r>
              <a:rPr lang="en-US" altLang="zh-CN" sz="1800" dirty="0">
                <a:solidFill>
                  <a:srgbClr val="C00000"/>
                </a:solidFill>
                <a:latin typeface="Consolas" panose="020B0609020204030204" pitchFamily="49" charset="0"/>
              </a:rPr>
              <a:t>@</a:t>
            </a:r>
            <a:r>
              <a:rPr lang="en-US" altLang="zh-CN" sz="1800" dirty="0">
                <a:latin typeface="Consolas" panose="020B0609020204030204" pitchFamily="49" charset="0"/>
              </a:rPr>
              <a:t>earth_relief_01m.grd -</a:t>
            </a:r>
            <a:r>
              <a:rPr lang="en-US" altLang="zh-CN" sz="1800" dirty="0" smtClean="0">
                <a:latin typeface="Consolas" panose="020B0609020204030204" pitchFamily="49" charset="0"/>
              </a:rPr>
              <a:t>RTW+r1 </a:t>
            </a:r>
            <a:r>
              <a:rPr lang="en-US" altLang="zh-CN" sz="1800" dirty="0">
                <a:solidFill>
                  <a:srgbClr val="C00000"/>
                </a:solidFill>
                <a:latin typeface="Consolas" panose="020B0609020204030204" pitchFamily="49" charset="0"/>
              </a:rPr>
              <a:t>-</a:t>
            </a:r>
            <a:r>
              <a:rPr lang="en-US" altLang="zh-CN" sz="1800" dirty="0" err="1">
                <a:solidFill>
                  <a:srgbClr val="C00000"/>
                </a:solidFill>
                <a:latin typeface="Consolas" panose="020B0609020204030204" pitchFamily="49" charset="0"/>
              </a:rPr>
              <a:t>Cgeo</a:t>
            </a:r>
            <a:r>
              <a:rPr lang="en-US" altLang="zh-CN" sz="1800" dirty="0">
                <a:solidFill>
                  <a:srgbClr val="C0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1800" dirty="0">
                <a:latin typeface="Consolas" panose="020B0609020204030204" pitchFamily="49" charset="0"/>
              </a:rPr>
              <a:t>-</a:t>
            </a:r>
            <a:r>
              <a:rPr lang="en-US" altLang="zh-CN" sz="1800" dirty="0" smtClean="0">
                <a:latin typeface="Consolas" panose="020B0609020204030204" pitchFamily="49" charset="0"/>
              </a:rPr>
              <a:t>I</a:t>
            </a:r>
            <a:endParaRPr lang="en-US" altLang="zh-CN" sz="18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CN" sz="1800" dirty="0">
                <a:latin typeface="Consolas" panose="020B0609020204030204" pitchFamily="49" charset="0"/>
              </a:rPr>
              <a:t>    </a:t>
            </a:r>
            <a:r>
              <a:rPr lang="en-US" altLang="zh-CN" sz="1800" dirty="0" err="1" smtClean="0">
                <a:latin typeface="Consolas" panose="020B0609020204030204" pitchFamily="49" charset="0"/>
              </a:rPr>
              <a:t>gmt</a:t>
            </a:r>
            <a:r>
              <a:rPr lang="en-US" altLang="zh-CN" sz="1800" dirty="0" smtClean="0">
                <a:latin typeface="Consolas" panose="020B0609020204030204" pitchFamily="49" charset="0"/>
              </a:rPr>
              <a:t> </a:t>
            </a:r>
            <a:r>
              <a:rPr lang="en-US" altLang="zh-CN" sz="1800" dirty="0">
                <a:latin typeface="Consolas" panose="020B0609020204030204" pitchFamily="49" charset="0"/>
              </a:rPr>
              <a:t>coast -</a:t>
            </a:r>
            <a:r>
              <a:rPr lang="en-US" altLang="zh-CN" sz="1800" dirty="0" err="1">
                <a:latin typeface="Consolas" panose="020B0609020204030204" pitchFamily="49" charset="0"/>
              </a:rPr>
              <a:t>Wthin</a:t>
            </a:r>
            <a:r>
              <a:rPr lang="en-US" altLang="zh-CN" sz="1800" dirty="0">
                <a:latin typeface="Consolas" panose="020B0609020204030204" pitchFamily="49" charset="0"/>
              </a:rPr>
              <a:t> -</a:t>
            </a:r>
            <a:r>
              <a:rPr lang="en-US" altLang="zh-CN" sz="1800" dirty="0" err="1">
                <a:latin typeface="Consolas" panose="020B0609020204030204" pitchFamily="49" charset="0"/>
              </a:rPr>
              <a:t>BWSne</a:t>
            </a:r>
            <a:r>
              <a:rPr lang="en-US" altLang="zh-CN" sz="1800" dirty="0">
                <a:latin typeface="Consolas" panose="020B0609020204030204" pitchFamily="49" charset="0"/>
              </a:rPr>
              <a:t> -B    </a:t>
            </a:r>
          </a:p>
          <a:p>
            <a:pPr marL="0" indent="0">
              <a:buNone/>
            </a:pPr>
            <a:r>
              <a:rPr lang="en-US" altLang="zh-CN" sz="1800" dirty="0">
                <a:latin typeface="Consolas" panose="020B0609020204030204" pitchFamily="49" charset="0"/>
              </a:rPr>
              <a:t>    </a:t>
            </a:r>
            <a:r>
              <a:rPr lang="en-US" altLang="zh-CN" sz="1800" dirty="0" err="1">
                <a:latin typeface="Consolas" panose="020B0609020204030204" pitchFamily="49" charset="0"/>
              </a:rPr>
              <a:t>gmt</a:t>
            </a:r>
            <a:r>
              <a:rPr lang="en-US" altLang="zh-CN" sz="1800" dirty="0">
                <a:latin typeface="Consolas" panose="020B0609020204030204" pitchFamily="49" charset="0"/>
              </a:rPr>
              <a:t> </a:t>
            </a:r>
            <a:r>
              <a:rPr lang="en-US" altLang="zh-CN" sz="1800" dirty="0" err="1">
                <a:latin typeface="Consolas" panose="020B0609020204030204" pitchFamily="49" charset="0"/>
              </a:rPr>
              <a:t>colorbar</a:t>
            </a:r>
            <a:r>
              <a:rPr lang="en-US" altLang="zh-CN" sz="1800" dirty="0">
                <a:latin typeface="Consolas" panose="020B0609020204030204" pitchFamily="49" charset="0"/>
              </a:rPr>
              <a:t> -DJBC -B -</a:t>
            </a:r>
            <a:r>
              <a:rPr lang="en-US" altLang="zh-CN" sz="1800" dirty="0" err="1">
                <a:latin typeface="Consolas" panose="020B0609020204030204" pitchFamily="49" charset="0"/>
              </a:rPr>
              <a:t>By+lkm</a:t>
            </a:r>
            <a:r>
              <a:rPr lang="en-US" altLang="zh-CN" sz="1800" dirty="0">
                <a:latin typeface="Consolas" panose="020B0609020204030204" pitchFamily="49" charset="0"/>
              </a:rPr>
              <a:t> </a:t>
            </a:r>
            <a:r>
              <a:rPr lang="en-US" altLang="zh-CN" sz="1800" dirty="0">
                <a:solidFill>
                  <a:srgbClr val="C00000"/>
                </a:solidFill>
                <a:latin typeface="Consolas" panose="020B0609020204030204" pitchFamily="49" charset="0"/>
              </a:rPr>
              <a:t>-C </a:t>
            </a:r>
          </a:p>
          <a:p>
            <a:pPr marL="0" indent="0">
              <a:buNone/>
            </a:pPr>
            <a:r>
              <a:rPr lang="en-US" altLang="zh-CN" sz="1800" dirty="0" err="1">
                <a:solidFill>
                  <a:srgbClr val="C00000"/>
                </a:solidFill>
                <a:latin typeface="Consolas" panose="020B0609020204030204" pitchFamily="49" charset="0"/>
              </a:rPr>
              <a:t>gmt</a:t>
            </a:r>
            <a:r>
              <a:rPr lang="en-US" altLang="zh-CN" sz="1800" dirty="0">
                <a:solidFill>
                  <a:srgbClr val="C00000"/>
                </a:solidFill>
                <a:latin typeface="Consolas" panose="020B0609020204030204" pitchFamily="49" charset="0"/>
              </a:rPr>
              <a:t> end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838200" y="5006956"/>
            <a:ext cx="960010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sz="16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makecpt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/grd2cpt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可不写出</a:t>
            </a:r>
            <a:r>
              <a:rPr lang="en-US" altLang="zh-CN" sz="16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cpt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文件，其保存到缓存中，默认为当前</a:t>
            </a:r>
            <a:r>
              <a:rPr lang="en-US" altLang="zh-CN" sz="16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cpt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，使用时直接</a:t>
            </a: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-C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即可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@data 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表示从远程服务器上下载数据。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zh-CN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当前</a:t>
            </a:r>
            <a:r>
              <a:rPr lang="zh-CN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zh-CN" altLang="zh-CN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-&gt;</a:t>
            </a:r>
            <a:r>
              <a:rPr lang="en-US" altLang="zh-CN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GMT</a:t>
            </a:r>
            <a:r>
              <a:rPr lang="zh-CN" altLang="en-US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</a:t>
            </a:r>
            <a:r>
              <a:rPr lang="zh-CN" altLang="zh-CN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r>
              <a:rPr lang="en-US" altLang="zh-CN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en-US" altLang="zh-CN" sz="1600" dirty="0"/>
              <a:t>~/.</a:t>
            </a:r>
            <a:r>
              <a:rPr lang="en-US" altLang="zh-CN" sz="1600" dirty="0" err="1" smtClean="0"/>
              <a:t>gmt</a:t>
            </a:r>
            <a:r>
              <a:rPr lang="en-US" altLang="zh-CN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 -&gt;</a:t>
            </a:r>
            <a:r>
              <a:rPr lang="zh-CN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数据目录</a:t>
            </a:r>
            <a:r>
              <a:rPr lang="en-US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(DIR_DATA)</a:t>
            </a:r>
            <a:r>
              <a:rPr lang="zh-CN" altLang="zh-C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-&gt;</a:t>
            </a:r>
            <a:r>
              <a:rPr lang="en-US" altLang="zh-CN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远程服务器下载</a:t>
            </a:r>
            <a:endParaRPr lang="zh-CN" altLang="zh-CN" sz="16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3801" y="898545"/>
            <a:ext cx="3569428" cy="3798511"/>
          </a:xfrm>
          <a:prstGeom prst="rect">
            <a:avLst/>
          </a:prstGeom>
        </p:spPr>
      </p:pic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zh-CN" sz="32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mordern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mode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——begin/end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笑脸 9"/>
          <p:cNvSpPr/>
          <p:nvPr/>
        </p:nvSpPr>
        <p:spPr>
          <a:xfrm>
            <a:off x="838200" y="4265787"/>
            <a:ext cx="479394" cy="516270"/>
          </a:xfrm>
          <a:prstGeom prst="smileyFace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388747" y="4325275"/>
            <a:ext cx="1107996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知识点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7466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modern 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mode – </a:t>
            </a:r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单行模式</a:t>
            </a: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1010479" y="1912588"/>
            <a:ext cx="9733434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000" b="0" i="0" u="none" strike="noStrike" cap="none" normalizeH="0" baseline="0" dirty="0" smtClean="0">
                <a:ln>
                  <a:noFill/>
                </a:ln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gmt coast -Rg -JH15c -Gpurple -B</a:t>
            </a:r>
            <a:r>
              <a:rPr kumimoji="0" lang="en-US" altLang="zh-CN" sz="2000" b="0" i="0" u="none" strike="noStrike" cap="none" normalizeH="0" baseline="0" dirty="0" err="1" smtClean="0">
                <a:ln>
                  <a:noFill/>
                </a:ln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af</a:t>
            </a:r>
            <a:r>
              <a:rPr kumimoji="0" lang="zh-CN" altLang="zh-CN" sz="2000" b="0" i="0" u="none" strike="noStrike" cap="none" normalizeH="0" baseline="0" dirty="0" smtClean="0">
                <a:ln>
                  <a:noFill/>
                </a:ln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-B+t"My First Plot" -pdf,png </a:t>
            </a:r>
            <a:r>
              <a:rPr lang="en-US" altLang="zh-CN" sz="2000" dirty="0" smtClean="0">
                <a:latin typeface="Consolas" panose="020B0609020204030204" pitchFamily="49" charset="0"/>
                <a:ea typeface="微软雅黑" panose="020B0503020204020204" pitchFamily="34" charset="-122"/>
              </a:rPr>
              <a:t>ex_03</a:t>
            </a:r>
            <a:endParaRPr kumimoji="0" lang="zh-CN" altLang="zh-CN" sz="2000" b="0" i="0" u="none" strike="noStrike" cap="none" normalizeH="0" baseline="0" dirty="0" smtClean="0">
              <a:ln>
                <a:noFill/>
              </a:ln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2828" y="2715321"/>
            <a:ext cx="6664591" cy="375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443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modern mode——inset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图中图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GMT5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10908516" cy="1316038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txBody>
          <a:bodyPr>
            <a:no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1800" dirty="0" err="1">
                <a:latin typeface="Consolas" panose="020B0609020204030204" pitchFamily="49" charset="0"/>
                <a:ea typeface="微软雅黑" panose="020B0503020204020204" pitchFamily="34" charset="-122"/>
              </a:rPr>
              <a:t>gmt</a:t>
            </a:r>
            <a:r>
              <a:rPr lang="en-US" altLang="zh-CN" sz="1800" dirty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1800" dirty="0" err="1">
                <a:latin typeface="Consolas" panose="020B0609020204030204" pitchFamily="49" charset="0"/>
                <a:ea typeface="微软雅黑" panose="020B0503020204020204" pitchFamily="34" charset="-122"/>
              </a:rPr>
              <a:t>psbasemap</a:t>
            </a:r>
            <a:r>
              <a:rPr lang="en-US" altLang="zh-CN" sz="1800" dirty="0">
                <a:latin typeface="Consolas" panose="020B0609020204030204" pitchFamily="49" charset="0"/>
                <a:ea typeface="微软雅黑" panose="020B0503020204020204" pitchFamily="34" charset="-122"/>
              </a:rPr>
              <a:t> -R -J </a:t>
            </a:r>
            <a:r>
              <a:rPr lang="en-US" altLang="zh-CN" sz="1800" dirty="0">
                <a:solidFill>
                  <a:srgbClr val="C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-DjTR+w1.5i+o0.15i+t </a:t>
            </a:r>
            <a:r>
              <a:rPr lang="en-US" altLang="zh-CN" sz="1800" dirty="0">
                <a:latin typeface="Consolas" panose="020B0609020204030204" pitchFamily="49" charset="0"/>
                <a:ea typeface="微软雅黑" panose="020B0503020204020204" pitchFamily="34" charset="-122"/>
              </a:rPr>
              <a:t>-F+gwhite+p1p+c0.1c+s -O -K&gt;&gt; test3.ps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1800" dirty="0" err="1" smtClean="0">
                <a:latin typeface="Consolas" panose="020B0609020204030204" pitchFamily="49" charset="0"/>
                <a:ea typeface="微软雅黑" panose="020B0503020204020204" pitchFamily="34" charset="-122"/>
              </a:rPr>
              <a:t>gmt</a:t>
            </a:r>
            <a:r>
              <a:rPr lang="en-US" altLang="zh-CN" sz="1800" dirty="0" smtClean="0"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1800" dirty="0" err="1">
                <a:latin typeface="Consolas" panose="020B0609020204030204" pitchFamily="49" charset="0"/>
                <a:ea typeface="微软雅黑" panose="020B0503020204020204" pitchFamily="34" charset="-122"/>
              </a:rPr>
              <a:t>pscoast</a:t>
            </a:r>
            <a:r>
              <a:rPr lang="en-US" altLang="zh-CN" sz="1800" dirty="0">
                <a:latin typeface="Consolas" panose="020B0609020204030204" pitchFamily="49" charset="0"/>
                <a:ea typeface="微软雅黑" panose="020B0503020204020204" pitchFamily="34" charset="-122"/>
              </a:rPr>
              <a:t> -</a:t>
            </a:r>
            <a:r>
              <a:rPr lang="en-US" altLang="zh-CN" sz="1800" dirty="0" err="1">
                <a:latin typeface="Consolas" panose="020B0609020204030204" pitchFamily="49" charset="0"/>
                <a:ea typeface="微软雅黑" panose="020B0503020204020204" pitchFamily="34" charset="-122"/>
              </a:rPr>
              <a:t>Rg</a:t>
            </a:r>
            <a:r>
              <a:rPr lang="en-US" altLang="zh-CN" sz="1800" dirty="0">
                <a:latin typeface="Consolas" panose="020B0609020204030204" pitchFamily="49" charset="0"/>
                <a:ea typeface="微软雅黑" panose="020B0503020204020204" pitchFamily="34" charset="-122"/>
              </a:rPr>
              <a:t> -JG120/30S</a:t>
            </a:r>
            <a:r>
              <a:rPr lang="en-US" altLang="zh-CN" sz="1800" dirty="0">
                <a:solidFill>
                  <a:srgbClr val="C0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/1.5i</a:t>
            </a:r>
            <a:r>
              <a:rPr lang="en-US" altLang="zh-CN" sz="1800" dirty="0">
                <a:solidFill>
                  <a:srgbClr val="FF000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1800" dirty="0">
                <a:latin typeface="Consolas" panose="020B0609020204030204" pitchFamily="49" charset="0"/>
                <a:ea typeface="微软雅黑" panose="020B0503020204020204" pitchFamily="34" charset="-122"/>
              </a:rPr>
              <a:t>-Dl -</a:t>
            </a:r>
            <a:r>
              <a:rPr lang="en-US" altLang="zh-CN" sz="1800" dirty="0" err="1">
                <a:latin typeface="Consolas" panose="020B0609020204030204" pitchFamily="49" charset="0"/>
                <a:ea typeface="微软雅黑" panose="020B0503020204020204" pitchFamily="34" charset="-122"/>
              </a:rPr>
              <a:t>Gbrown</a:t>
            </a:r>
            <a:r>
              <a:rPr lang="en-US" altLang="zh-CN" sz="1800" dirty="0">
                <a:latin typeface="Consolas" panose="020B0609020204030204" pitchFamily="49" charset="0"/>
                <a:ea typeface="微软雅黑" panose="020B0503020204020204" pitchFamily="34" charset="-122"/>
              </a:rPr>
              <a:t> -</a:t>
            </a:r>
            <a:r>
              <a:rPr lang="en-US" altLang="zh-CN" sz="1800" dirty="0" err="1">
                <a:latin typeface="Consolas" panose="020B0609020204030204" pitchFamily="49" charset="0"/>
                <a:ea typeface="微软雅黑" panose="020B0503020204020204" pitchFamily="34" charset="-122"/>
              </a:rPr>
              <a:t>Bg</a:t>
            </a:r>
            <a:r>
              <a:rPr lang="en-US" altLang="zh-CN" sz="1800" dirty="0">
                <a:latin typeface="Consolas" panose="020B0609020204030204" pitchFamily="49" charset="0"/>
                <a:ea typeface="微软雅黑" panose="020B0503020204020204" pitchFamily="34" charset="-122"/>
              </a:rPr>
              <a:t> -</a:t>
            </a:r>
            <a:r>
              <a:rPr lang="en-US" altLang="zh-CN" sz="1800" dirty="0" err="1">
                <a:latin typeface="Consolas" panose="020B0609020204030204" pitchFamily="49" charset="0"/>
                <a:ea typeface="微软雅黑" panose="020B0503020204020204" pitchFamily="34" charset="-122"/>
              </a:rPr>
              <a:t>Wfaint</a:t>
            </a:r>
            <a:r>
              <a:rPr lang="en-US" altLang="zh-CN" sz="1800" dirty="0">
                <a:latin typeface="Consolas" panose="020B0609020204030204" pitchFamily="49" charset="0"/>
                <a:ea typeface="微软雅黑" panose="020B0503020204020204" pitchFamily="34" charset="-122"/>
              </a:rPr>
              <a:t> -</a:t>
            </a:r>
            <a:r>
              <a:rPr lang="en-US" altLang="zh-CN" sz="1800" dirty="0" err="1">
                <a:latin typeface="Consolas" panose="020B0609020204030204" pitchFamily="49" charset="0"/>
                <a:ea typeface="微软雅黑" panose="020B0503020204020204" pitchFamily="34" charset="-122"/>
              </a:rPr>
              <a:t>EAU+gbisque</a:t>
            </a:r>
            <a:r>
              <a:rPr lang="en-US" altLang="zh-CN" sz="1800" dirty="0">
                <a:latin typeface="Consolas" panose="020B0609020204030204" pitchFamily="49" charset="0"/>
                <a:ea typeface="微软雅黑" panose="020B0503020204020204" pitchFamily="34" charset="-122"/>
              </a:rPr>
              <a:t> -O &gt;&gt; test3.ps</a:t>
            </a:r>
          </a:p>
          <a:p>
            <a:pPr>
              <a:spcBef>
                <a:spcPts val="0"/>
              </a:spcBef>
            </a:pPr>
            <a:endParaRPr lang="zh-CN" altLang="en-US" sz="1800" dirty="0">
              <a:latin typeface="Consolas" panose="020B0609020204030204" pitchFamily="49" charset="0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814387" y="3621069"/>
            <a:ext cx="5183188" cy="823912"/>
          </a:xfrm>
        </p:spPr>
        <p:txBody>
          <a:bodyPr/>
          <a:lstStyle/>
          <a:p>
            <a:r>
              <a:rPr lang="en-US" altLang="zh-CN" dirty="0" smtClean="0"/>
              <a:t>GMT6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839788" y="4635500"/>
            <a:ext cx="10908516" cy="1406485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txBody>
          <a:bodyPr>
            <a:normAutofit/>
          </a:bodyPr>
          <a:lstStyle/>
          <a:p>
            <a:r>
              <a:rPr lang="pl-PL" altLang="zh-CN" sz="1800" dirty="0">
                <a:solidFill>
                  <a:srgbClr val="C00000"/>
                </a:solidFill>
                <a:latin typeface="Consolas" panose="020B0609020204030204" pitchFamily="49" charset="0"/>
              </a:rPr>
              <a:t>gmt inset begin </a:t>
            </a:r>
            <a:r>
              <a:rPr lang="pl-PL" altLang="zh-CN" sz="1800" dirty="0">
                <a:latin typeface="Consolas" panose="020B0609020204030204" pitchFamily="49" charset="0"/>
              </a:rPr>
              <a:t>-DjTR+w1.5i+o0.15i/0.1i -</a:t>
            </a:r>
            <a:r>
              <a:rPr lang="pl-PL" altLang="zh-CN" sz="1800" dirty="0" smtClean="0">
                <a:latin typeface="Consolas" panose="020B0609020204030204" pitchFamily="49" charset="0"/>
              </a:rPr>
              <a:t>F+gwhite+p1p+c0.1c</a:t>
            </a:r>
            <a:r>
              <a:rPr lang="en-US" altLang="zh-CN" sz="1800" dirty="0" smtClean="0">
                <a:latin typeface="Consolas" panose="020B0609020204030204" pitchFamily="49" charset="0"/>
              </a:rPr>
              <a:t>+s</a:t>
            </a:r>
          </a:p>
          <a:p>
            <a:pPr marL="0" indent="0">
              <a:buNone/>
            </a:pPr>
            <a:r>
              <a:rPr lang="en-US" altLang="zh-CN" sz="1800" dirty="0" smtClean="0">
                <a:latin typeface="Consolas" panose="020B0609020204030204" pitchFamily="49" charset="0"/>
              </a:rPr>
              <a:t>	</a:t>
            </a:r>
            <a:r>
              <a:rPr lang="en-US" altLang="zh-CN" sz="1800" dirty="0" err="1" smtClean="0">
                <a:latin typeface="Consolas" panose="020B0609020204030204" pitchFamily="49" charset="0"/>
              </a:rPr>
              <a:t>gmt</a:t>
            </a:r>
            <a:r>
              <a:rPr lang="en-US" altLang="zh-CN" sz="1800" dirty="0" smtClean="0">
                <a:latin typeface="Consolas" panose="020B0609020204030204" pitchFamily="49" charset="0"/>
              </a:rPr>
              <a:t> </a:t>
            </a:r>
            <a:r>
              <a:rPr lang="en-US" altLang="zh-CN" sz="1800" dirty="0">
                <a:latin typeface="Consolas" panose="020B0609020204030204" pitchFamily="49" charset="0"/>
              </a:rPr>
              <a:t>coast -JG120/30S/</a:t>
            </a:r>
            <a:r>
              <a:rPr lang="en-US" altLang="zh-CN" sz="1800" dirty="0">
                <a:solidFill>
                  <a:srgbClr val="C00000"/>
                </a:solidFill>
                <a:latin typeface="Consolas" panose="020B0609020204030204" pitchFamily="49" charset="0"/>
              </a:rPr>
              <a:t>?</a:t>
            </a:r>
            <a:r>
              <a:rPr lang="en-US" altLang="zh-CN" sz="1800" dirty="0">
                <a:latin typeface="Consolas" panose="020B0609020204030204" pitchFamily="49" charset="0"/>
              </a:rPr>
              <a:t> -</a:t>
            </a:r>
            <a:r>
              <a:rPr lang="en-US" altLang="zh-CN" sz="1800" dirty="0" err="1">
                <a:latin typeface="Consolas" panose="020B0609020204030204" pitchFamily="49" charset="0"/>
              </a:rPr>
              <a:t>Rg</a:t>
            </a:r>
            <a:r>
              <a:rPr lang="en-US" altLang="zh-CN" sz="1800" dirty="0">
                <a:latin typeface="Consolas" panose="020B0609020204030204" pitchFamily="49" charset="0"/>
              </a:rPr>
              <a:t> -</a:t>
            </a:r>
            <a:r>
              <a:rPr lang="en-US" altLang="zh-CN" sz="1800" dirty="0" err="1">
                <a:latin typeface="Consolas" panose="020B0609020204030204" pitchFamily="49" charset="0"/>
              </a:rPr>
              <a:t>Bg</a:t>
            </a:r>
            <a:r>
              <a:rPr lang="en-US" altLang="zh-CN" sz="1800" dirty="0">
                <a:latin typeface="Consolas" panose="020B0609020204030204" pitchFamily="49" charset="0"/>
              </a:rPr>
              <a:t> -</a:t>
            </a:r>
            <a:r>
              <a:rPr lang="en-US" altLang="zh-CN" sz="1800" dirty="0" err="1">
                <a:latin typeface="Consolas" panose="020B0609020204030204" pitchFamily="49" charset="0"/>
              </a:rPr>
              <a:t>Wfaint</a:t>
            </a:r>
            <a:r>
              <a:rPr lang="en-US" altLang="zh-CN" sz="1800" dirty="0">
                <a:latin typeface="Consolas" panose="020B0609020204030204" pitchFamily="49" charset="0"/>
              </a:rPr>
              <a:t> -</a:t>
            </a:r>
            <a:r>
              <a:rPr lang="en-US" altLang="zh-CN" sz="1800" dirty="0" err="1">
                <a:latin typeface="Consolas" panose="020B0609020204030204" pitchFamily="49" charset="0"/>
              </a:rPr>
              <a:t>Gbrown</a:t>
            </a:r>
            <a:r>
              <a:rPr lang="en-US" altLang="zh-CN" sz="1800" dirty="0">
                <a:latin typeface="Consolas" panose="020B0609020204030204" pitchFamily="49" charset="0"/>
              </a:rPr>
              <a:t> -</a:t>
            </a:r>
            <a:r>
              <a:rPr lang="en-US" altLang="zh-CN" sz="1800" dirty="0" err="1" smtClean="0">
                <a:latin typeface="Consolas" panose="020B0609020204030204" pitchFamily="49" charset="0"/>
              </a:rPr>
              <a:t>EAU+gbisque</a:t>
            </a:r>
            <a:endParaRPr lang="en-US" altLang="zh-CN" sz="1800" dirty="0" smtClean="0">
              <a:latin typeface="Consolas" panose="020B0609020204030204" pitchFamily="49" charset="0"/>
            </a:endParaRPr>
          </a:p>
          <a:p>
            <a:r>
              <a:rPr lang="en-US" altLang="zh-CN" sz="1800" dirty="0" err="1">
                <a:solidFill>
                  <a:srgbClr val="C00000"/>
                </a:solidFill>
                <a:latin typeface="Consolas" panose="020B0609020204030204" pitchFamily="49" charset="0"/>
              </a:rPr>
              <a:t>gmt</a:t>
            </a:r>
            <a:r>
              <a:rPr lang="en-US" altLang="zh-CN" sz="1800" dirty="0">
                <a:solidFill>
                  <a:srgbClr val="C00000"/>
                </a:solidFill>
                <a:latin typeface="Consolas" panose="020B0609020204030204" pitchFamily="49" charset="0"/>
              </a:rPr>
              <a:t> inset end</a:t>
            </a:r>
            <a:endParaRPr lang="zh-CN" altLang="en-US" sz="1800" dirty="0">
              <a:solidFill>
                <a:srgbClr val="C00000"/>
              </a:solidFill>
              <a:latin typeface="Consolas" panose="020B0609020204030204" pitchFamily="49" charset="0"/>
            </a:endParaRPr>
          </a:p>
        </p:txBody>
      </p:sp>
      <p:pic>
        <p:nvPicPr>
          <p:cNvPr id="8" name="Picture 2" descr="http://modules.gmt-china.org/_images/psbasemap_ex2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7089" y="249576"/>
            <a:ext cx="3168351" cy="2160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6385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odern mode——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绘制多张图片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figure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Rectangle 2"/>
          <p:cNvSpPr>
            <a:spLocks noChangeArrowheads="1"/>
          </p:cNvSpPr>
          <p:nvPr/>
        </p:nvSpPr>
        <p:spPr bwMode="auto">
          <a:xfrm>
            <a:off x="1301403" y="1690688"/>
            <a:ext cx="4411133" cy="458587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/>
          <a:ex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gmt begin 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404040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i="1" dirty="0">
                <a:solidFill>
                  <a:srgbClr val="40809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1600" i="1" dirty="0" smtClean="0">
                <a:solidFill>
                  <a:srgbClr val="40809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40809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# 在 Fig1 中绘制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404040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normalizeH="0" baseline="0" dirty="0" smtClean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gmt figure Fig1 png 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404040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40404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rgbClr val="40404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gmt ... 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404040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1600" dirty="0">
              <a:solidFill>
                <a:srgbClr val="404040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1" u="none" strike="noStrike" cap="none" normalizeH="0" baseline="0" dirty="0" smtClean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40809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# 在 Fig2 中绘制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404040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40404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rgbClr val="40404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gmt figure Fig2 png 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404040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40404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rgbClr val="40404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gmt ... 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404040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1600" dirty="0">
              <a:solidFill>
                <a:srgbClr val="404040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1" u="none" strike="noStrike" cap="none" normalizeH="0" baseline="0" dirty="0" smtClean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40809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# 切换回 Fig1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404040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40404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rgbClr val="40404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gmt figure Fig1 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404040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40404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rgbClr val="40404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gmt ... 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404040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1600" dirty="0">
              <a:solidFill>
                <a:srgbClr val="404040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1" u="none" strike="noStrike" cap="none" normalizeH="0" baseline="0" dirty="0" smtClean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   </a:t>
            </a:r>
            <a:r>
              <a:rPr kumimoji="0" lang="zh-CN" altLang="zh-CN" sz="1600" b="0" i="1" u="none" strike="noStrike" cap="none" normalizeH="0" baseline="0" dirty="0" smtClean="0">
                <a:ln>
                  <a:noFill/>
                </a:ln>
                <a:solidFill>
                  <a:srgbClr val="40809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# 切换回 Fig2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404040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40404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rgbClr val="40404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gmt figure Fig2 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404040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zh-CN" sz="1600" dirty="0">
                <a:solidFill>
                  <a:srgbClr val="40404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  <a:r>
              <a:rPr lang="en-US" altLang="zh-CN" sz="1600" dirty="0" smtClean="0">
                <a:solidFill>
                  <a:srgbClr val="404040"/>
                </a:solidFill>
                <a:latin typeface="Consolas" panose="020B0609020204030204" pitchFamily="49" charset="0"/>
                <a:ea typeface="微软雅黑" panose="020B0503020204020204" pitchFamily="34" charset="-122"/>
              </a:rPr>
              <a:t>   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gmt ... </a:t>
            </a:r>
            <a:endParaRPr kumimoji="0" lang="en-US" altLang="zh-CN" sz="1600" b="0" i="0" u="none" strike="noStrike" cap="none" normalizeH="0" baseline="0" dirty="0" smtClean="0">
              <a:ln>
                <a:noFill/>
              </a:ln>
              <a:solidFill>
                <a:srgbClr val="404040"/>
              </a:solidFill>
              <a:effectLst/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zh-CN" sz="1600" dirty="0">
              <a:solidFill>
                <a:srgbClr val="404040"/>
              </a:solidFill>
              <a:latin typeface="Consolas" panose="020B0609020204030204" pitchFamily="49" charset="0"/>
              <a:ea typeface="微软雅黑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rgbClr val="404040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gmt end show</a:t>
            </a:r>
            <a:r>
              <a:rPr kumimoji="0" lang="zh-CN" altLang="zh-CN" sz="1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onsolas" panose="020B0609020204030204" pitchFamily="49" charset="0"/>
                <a:ea typeface="微软雅黑" panose="020B0503020204020204" pitchFamily="34" charset="-122"/>
              </a:rPr>
              <a:t> </a:t>
            </a: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689" y="1611728"/>
            <a:ext cx="3269986" cy="4834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163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odern 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mode —— 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subplot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子图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987169" y="1879457"/>
            <a:ext cx="4783438" cy="44022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  <a:effectLst/>
          <a:extLst/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</a:endParaRPr>
          </a:p>
          <a:p>
            <a:pPr marL="0" marR="0" lvl="0" indent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</a:endParaRPr>
          </a:p>
          <a:p>
            <a:pPr marL="0" marR="0" lvl="0" indent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zh-CN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gmt 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begin map png,pdf 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</a:endParaRPr>
          </a:p>
          <a:p>
            <a:pPr marL="0" marR="0" lvl="0" indent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zh-CN" altLang="zh-CN" dirty="0" smtClean="0">
                <a:solidFill>
                  <a:srgbClr val="C00000"/>
                </a:solidFill>
                <a:latin typeface="Consolas" panose="020B0609020204030204" pitchFamily="49" charset="0"/>
              </a:rPr>
              <a:t>gmt </a:t>
            </a:r>
            <a:r>
              <a:rPr lang="zh-CN" altLang="zh-CN" dirty="0">
                <a:solidFill>
                  <a:srgbClr val="C00000"/>
                </a:solidFill>
                <a:latin typeface="Consolas" panose="020B0609020204030204" pitchFamily="49" charset="0"/>
              </a:rPr>
              <a:t>subplot begin 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2x2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–</a:t>
            </a:r>
            <a:r>
              <a:rPr lang="zh-CN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Fs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6i</a:t>
            </a:r>
            <a:r>
              <a:rPr lang="zh-CN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/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6i</a:t>
            </a:r>
            <a:r>
              <a:rPr lang="zh-CN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–</a:t>
            </a:r>
            <a:r>
              <a:rPr lang="zh-CN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A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</a:endParaRPr>
          </a:p>
          <a:p>
            <a:pPr marL="0" marR="0" lvl="0" indent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en-US" altLang="zh-CN" dirty="0" err="1" smtClean="0">
                <a:solidFill>
                  <a:srgbClr val="C00000"/>
                </a:solidFill>
                <a:latin typeface="Consolas" panose="020B0609020204030204" pitchFamily="49" charset="0"/>
              </a:rPr>
              <a:t>gmt</a:t>
            </a:r>
            <a:r>
              <a:rPr lang="en-US" altLang="zh-CN" dirty="0" smtClean="0">
                <a:solidFill>
                  <a:srgbClr val="C00000"/>
                </a:solidFill>
                <a:latin typeface="Consolas" panose="020B0609020204030204" pitchFamily="49" charset="0"/>
              </a:rPr>
              <a:t> subplot set </a:t>
            </a:r>
            <a:r>
              <a:rPr lang="zh-CN" altLang="zh-CN" dirty="0" smtClean="0">
                <a:solidFill>
                  <a:srgbClr val="C00000"/>
                </a:solidFill>
                <a:latin typeface="Consolas" panose="020B0609020204030204" pitchFamily="49" charset="0"/>
              </a:rPr>
              <a:t> </a:t>
            </a:r>
            <a:endParaRPr lang="en-US" altLang="zh-CN" dirty="0" smtClean="0">
              <a:solidFill>
                <a:srgbClr val="C00000"/>
              </a:solidFill>
              <a:latin typeface="Consolas" panose="020B0609020204030204" pitchFamily="49" charset="0"/>
            </a:endParaRPr>
          </a:p>
          <a:p>
            <a:pPr marL="0" marR="0" lvl="0" indent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zh-CN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gmt 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basemap </a:t>
            </a:r>
            <a:r>
              <a:rPr lang="zh-CN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-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Baf </a:t>
            </a:r>
            <a:r>
              <a:rPr lang="en-US" altLang="zh-CN" dirty="0" smtClean="0">
                <a:solidFill>
                  <a:srgbClr val="C00000"/>
                </a:solidFill>
                <a:latin typeface="Consolas" panose="020B0609020204030204" pitchFamily="49" charset="0"/>
              </a:rPr>
              <a:t>–c</a:t>
            </a:r>
          </a:p>
          <a:p>
            <a:pPr marL="0" marR="0" lvl="0" indent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   </a:t>
            </a:r>
            <a:r>
              <a:rPr lang="zh-CN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gmt 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basemap -Baf </a:t>
            </a:r>
            <a:r>
              <a:rPr lang="en-US" altLang="zh-CN" dirty="0">
                <a:solidFill>
                  <a:srgbClr val="C00000"/>
                </a:solidFill>
                <a:latin typeface="Consolas" panose="020B0609020204030204" pitchFamily="49" charset="0"/>
              </a:rPr>
              <a:t>–c</a:t>
            </a:r>
          </a:p>
          <a:p>
            <a:pPr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zh-CN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gmt 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basemap -Baf </a:t>
            </a:r>
            <a:r>
              <a:rPr lang="en-US" altLang="zh-CN" dirty="0">
                <a:solidFill>
                  <a:srgbClr val="C00000"/>
                </a:solidFill>
                <a:latin typeface="Consolas" panose="020B0609020204030204" pitchFamily="49" charset="0"/>
              </a:rPr>
              <a:t>–c</a:t>
            </a:r>
          </a:p>
          <a:p>
            <a:pPr marL="0" marR="0" lvl="0" indent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    </a:t>
            </a:r>
            <a:r>
              <a:rPr lang="zh-CN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gmt 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basemap -Baf </a:t>
            </a:r>
            <a:r>
              <a:rPr lang="en-US" altLang="zh-CN" dirty="0">
                <a:solidFill>
                  <a:srgbClr val="C00000"/>
                </a:solidFill>
                <a:latin typeface="Consolas" panose="020B0609020204030204" pitchFamily="49" charset="0"/>
              </a:rPr>
              <a:t>–c</a:t>
            </a:r>
          </a:p>
          <a:p>
            <a:pPr marL="0" marR="0" lvl="0" indent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zh-CN" altLang="zh-CN" dirty="0" smtClean="0">
                <a:solidFill>
                  <a:srgbClr val="C00000"/>
                </a:solidFill>
                <a:latin typeface="Consolas" panose="020B0609020204030204" pitchFamily="49" charset="0"/>
              </a:rPr>
              <a:t>gmt </a:t>
            </a:r>
            <a:r>
              <a:rPr lang="zh-CN" altLang="zh-CN" dirty="0">
                <a:solidFill>
                  <a:srgbClr val="C00000"/>
                </a:solidFill>
                <a:latin typeface="Consolas" panose="020B0609020204030204" pitchFamily="49" charset="0"/>
              </a:rPr>
              <a:t>subplot end </a:t>
            </a:r>
            <a:endParaRPr lang="en-US" altLang="zh-CN" dirty="0" smtClean="0">
              <a:solidFill>
                <a:srgbClr val="C00000"/>
              </a:solidFill>
              <a:latin typeface="Consolas" panose="020B0609020204030204" pitchFamily="49" charset="0"/>
            </a:endParaRPr>
          </a:p>
          <a:p>
            <a:pPr marL="0" marR="0" lvl="0" indent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r>
              <a:rPr lang="zh-CN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gmt </a:t>
            </a:r>
            <a:r>
              <a:rPr lang="zh-CN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end 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</a:endParaRPr>
          </a:p>
          <a:p>
            <a:pPr marL="0" marR="0" lvl="0" indent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</a:pPr>
            <a:endParaRPr lang="zh-CN" altLang="zh-CN" dirty="0">
              <a:solidFill>
                <a:schemeClr val="tx1">
                  <a:lumMod val="75000"/>
                  <a:lumOff val="25000"/>
                </a:schemeClr>
              </a:solidFill>
              <a:latin typeface="Consolas" panose="020B0609020204030204" pitchFamily="49" charset="0"/>
            </a:endParaRPr>
          </a:p>
        </p:txBody>
      </p:sp>
      <p:pic>
        <p:nvPicPr>
          <p:cNvPr id="6" name="内容占位符 5"/>
          <p:cNvPicPr>
            <a:picLocks noGrp="1" noChangeAspect="1"/>
          </p:cNvPicPr>
          <p:nvPr>
            <p:ph sz="half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845" y="1690688"/>
            <a:ext cx="4058126" cy="4351338"/>
          </a:xfrm>
        </p:spPr>
      </p:pic>
    </p:spTree>
    <p:extLst>
      <p:ext uri="{BB962C8B-B14F-4D97-AF65-F5344CB8AC3E}">
        <p14:creationId xmlns:p14="http://schemas.microsoft.com/office/powerpoint/2010/main" val="3895828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gmt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movie 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动画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132876" y="2859259"/>
            <a:ext cx="7636933" cy="23391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 err="1">
                <a:latin typeface="Consolas" panose="020B0609020204030204" pitchFamily="49" charset="0"/>
              </a:rPr>
              <a:t>gmt</a:t>
            </a:r>
            <a:r>
              <a:rPr lang="en-US" altLang="zh-CN" dirty="0">
                <a:latin typeface="Consolas" panose="020B0609020204030204" pitchFamily="49" charset="0"/>
              </a:rPr>
              <a:t> movie </a:t>
            </a:r>
            <a:r>
              <a:rPr lang="en-US" altLang="zh-CN" dirty="0" smtClean="0">
                <a:solidFill>
                  <a:srgbClr val="C00000"/>
                </a:solidFill>
                <a:latin typeface="Consolas" panose="020B0609020204030204" pitchFamily="49" charset="0"/>
              </a:rPr>
              <a:t>globe.bat</a:t>
            </a:r>
            <a:r>
              <a:rPr lang="en-US" altLang="zh-CN" dirty="0" smtClean="0">
                <a:latin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</a:rPr>
              <a:t>-</a:t>
            </a:r>
            <a:r>
              <a:rPr lang="en-US" altLang="zh-CN" dirty="0" err="1">
                <a:latin typeface="Consolas" panose="020B0609020204030204" pitchFamily="49" charset="0"/>
              </a:rPr>
              <a:t>Nglobe</a:t>
            </a:r>
            <a:r>
              <a:rPr lang="en-US" altLang="zh-CN" dirty="0">
                <a:latin typeface="Consolas" panose="020B0609020204030204" pitchFamily="49" charset="0"/>
              </a:rPr>
              <a:t> </a:t>
            </a:r>
            <a:r>
              <a:rPr lang="en-US" altLang="zh-CN" dirty="0">
                <a:solidFill>
                  <a:srgbClr val="C00000"/>
                </a:solidFill>
                <a:latin typeface="Consolas" panose="020B0609020204030204" pitchFamily="49" charset="0"/>
              </a:rPr>
              <a:t>-T360 </a:t>
            </a:r>
            <a:r>
              <a:rPr lang="en-US" altLang="zh-CN" dirty="0" smtClean="0">
                <a:latin typeface="Consolas" panose="020B0609020204030204" pitchFamily="49" charset="0"/>
              </a:rPr>
              <a:t>–</a:t>
            </a:r>
            <a:r>
              <a:rPr lang="en-US" altLang="zh-CN" dirty="0" err="1" smtClean="0">
                <a:latin typeface="Consolas" panose="020B0609020204030204" pitchFamily="49" charset="0"/>
              </a:rPr>
              <a:t>Agif+l</a:t>
            </a:r>
            <a:r>
              <a:rPr lang="en-US" altLang="zh-CN" dirty="0" smtClean="0">
                <a:latin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</a:rPr>
              <a:t>-C6ix6ix100 -Lf </a:t>
            </a:r>
            <a:endParaRPr lang="en-US" altLang="zh-CN" dirty="0" smtClean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 err="1">
                <a:latin typeface="Consolas" panose="020B0609020204030204" pitchFamily="49" charset="0"/>
              </a:rPr>
              <a:t>gmt</a:t>
            </a:r>
            <a:r>
              <a:rPr lang="en-US" altLang="zh-CN" dirty="0">
                <a:latin typeface="Consolas" panose="020B0609020204030204" pitchFamily="49" charset="0"/>
              </a:rPr>
              <a:t> begin</a:t>
            </a:r>
          </a:p>
          <a:p>
            <a:r>
              <a:rPr lang="en-US" altLang="zh-CN" dirty="0">
                <a:latin typeface="Consolas" panose="020B0609020204030204" pitchFamily="49" charset="0"/>
              </a:rPr>
              <a:t>   </a:t>
            </a:r>
            <a:r>
              <a:rPr lang="en-US" altLang="zh-CN" dirty="0" err="1">
                <a:latin typeface="Consolas" panose="020B0609020204030204" pitchFamily="49" charset="0"/>
              </a:rPr>
              <a:t>gmt</a:t>
            </a:r>
            <a:r>
              <a:rPr lang="en-US" altLang="zh-CN" dirty="0">
                <a:latin typeface="Consolas" panose="020B0609020204030204" pitchFamily="49" charset="0"/>
              </a:rPr>
              <a:t> coast -</a:t>
            </a:r>
            <a:r>
              <a:rPr lang="en-US" altLang="zh-CN" dirty="0" err="1">
                <a:latin typeface="Consolas" panose="020B0609020204030204" pitchFamily="49" charset="0"/>
              </a:rPr>
              <a:t>Rg</a:t>
            </a:r>
            <a:r>
              <a:rPr lang="en-US" altLang="zh-CN" dirty="0">
                <a:latin typeface="Consolas" panose="020B0609020204030204" pitchFamily="49" charset="0"/>
              </a:rPr>
              <a:t> -JG</a:t>
            </a:r>
            <a:r>
              <a:rPr lang="en-US" altLang="zh-CN" dirty="0">
                <a:solidFill>
                  <a:srgbClr val="C00000"/>
                </a:solidFill>
                <a:latin typeface="Consolas" panose="020B0609020204030204" pitchFamily="49" charset="0"/>
              </a:rPr>
              <a:t>%MOVIE_FRAME%</a:t>
            </a:r>
            <a:r>
              <a:rPr lang="en-US" altLang="zh-CN" dirty="0">
                <a:latin typeface="Consolas" panose="020B0609020204030204" pitchFamily="49" charset="0"/>
              </a:rPr>
              <a:t>/20/</a:t>
            </a:r>
            <a:r>
              <a:rPr lang="en-US" altLang="zh-CN" dirty="0">
                <a:solidFill>
                  <a:srgbClr val="C00000"/>
                </a:solidFill>
                <a:latin typeface="Consolas" panose="020B0609020204030204" pitchFamily="49" charset="0"/>
              </a:rPr>
              <a:t>%MOVIE_WIDTH%</a:t>
            </a:r>
            <a:r>
              <a:rPr lang="en-US" altLang="zh-CN" dirty="0">
                <a:latin typeface="Consolas" panose="020B0609020204030204" pitchFamily="49" charset="0"/>
              </a:rPr>
              <a:t> -</a:t>
            </a:r>
            <a:r>
              <a:rPr lang="en-US" altLang="zh-CN" dirty="0" err="1">
                <a:latin typeface="Consolas" panose="020B0609020204030204" pitchFamily="49" charset="0"/>
              </a:rPr>
              <a:t>Gmaroon</a:t>
            </a:r>
            <a:r>
              <a:rPr lang="en-US" altLang="zh-CN" dirty="0">
                <a:latin typeface="Consolas" panose="020B0609020204030204" pitchFamily="49" charset="0"/>
              </a:rPr>
              <a:t> -</a:t>
            </a:r>
            <a:r>
              <a:rPr lang="en-US" altLang="zh-CN" dirty="0" err="1">
                <a:latin typeface="Consolas" panose="020B0609020204030204" pitchFamily="49" charset="0"/>
              </a:rPr>
              <a:t>Sturquoise</a:t>
            </a:r>
            <a:r>
              <a:rPr lang="en-US" altLang="zh-CN" dirty="0">
                <a:latin typeface="Consolas" panose="020B0609020204030204" pitchFamily="49" charset="0"/>
              </a:rPr>
              <a:t> -</a:t>
            </a:r>
            <a:r>
              <a:rPr lang="en-US" altLang="zh-CN" dirty="0" err="1">
                <a:latin typeface="Consolas" panose="020B0609020204030204" pitchFamily="49" charset="0"/>
              </a:rPr>
              <a:t>Bg</a:t>
            </a:r>
            <a:r>
              <a:rPr lang="en-US" altLang="zh-CN" dirty="0">
                <a:latin typeface="Consolas" panose="020B0609020204030204" pitchFamily="49" charset="0"/>
              </a:rPr>
              <a:t> -X0 -Y0</a:t>
            </a:r>
          </a:p>
          <a:p>
            <a:r>
              <a:rPr lang="en-US" altLang="zh-CN" dirty="0" err="1">
                <a:latin typeface="Consolas" panose="020B0609020204030204" pitchFamily="49" charset="0"/>
              </a:rPr>
              <a:t>gmt</a:t>
            </a:r>
            <a:r>
              <a:rPr lang="en-US" altLang="zh-CN" dirty="0">
                <a:latin typeface="Consolas" panose="020B0609020204030204" pitchFamily="49" charset="0"/>
              </a:rPr>
              <a:t> end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10067" y="6366933"/>
            <a:ext cx="7730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示例来源：</a:t>
            </a:r>
            <a:r>
              <a:rPr lang="en-US" altLang="zh-CN" u="sng" dirty="0">
                <a:hlinkClick r:id="rId3"/>
              </a:rPr>
              <a:t>https://github.com/GenericMappingTools/2019-unavco-course</a:t>
            </a:r>
            <a:endParaRPr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4053987" y="1891302"/>
            <a:ext cx="7794709" cy="9679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globe.bat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主程序创建的一个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360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帧，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6ix6ix100dpu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gif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动图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zh-CN" altLang="en-US" sz="2000" dirty="0"/>
          </a:p>
        </p:txBody>
      </p:sp>
      <p:sp>
        <p:nvSpPr>
          <p:cNvPr id="8" name="文本框 7"/>
          <p:cNvSpPr txBox="1"/>
          <p:nvPr/>
        </p:nvSpPr>
        <p:spPr>
          <a:xfrm>
            <a:off x="110067" y="5966263"/>
            <a:ext cx="9006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latin typeface="+mn-ea"/>
              </a:rPr>
              <a:t>注意：此命令对中文要求较严，所有路径（包括</a:t>
            </a:r>
            <a:r>
              <a:rPr lang="en-US" altLang="zh-CN" dirty="0" smtClean="0">
                <a:latin typeface="+mn-ea"/>
              </a:rPr>
              <a:t>GMT_DATA</a:t>
            </a:r>
            <a:r>
              <a:rPr lang="zh-CN" altLang="en-US" dirty="0" smtClean="0">
                <a:latin typeface="+mn-ea"/>
              </a:rPr>
              <a:t>）不要中文、空格</a:t>
            </a:r>
            <a:endParaRPr lang="zh-CN" altLang="en-US" dirty="0">
              <a:latin typeface="+mn-ea"/>
            </a:endParaRPr>
          </a:p>
        </p:txBody>
      </p:sp>
      <p:pic>
        <p:nvPicPr>
          <p:cNvPr id="12" name="内容占位符 11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34155"/>
            <a:ext cx="2964206" cy="2964206"/>
          </a:xfrm>
        </p:spPr>
      </p:pic>
    </p:spTree>
    <p:extLst>
      <p:ext uri="{BB962C8B-B14F-4D97-AF65-F5344CB8AC3E}">
        <p14:creationId xmlns:p14="http://schemas.microsoft.com/office/powerpoint/2010/main" val="652279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80296" b="-3950"/>
          <a:stretch/>
        </p:blipFill>
        <p:spPr>
          <a:xfrm rot="5400000">
            <a:off x="4770194" y="-3175238"/>
            <a:ext cx="2372870" cy="13382560"/>
          </a:xfrm>
          <a:prstGeom prst="rect">
            <a:avLst/>
          </a:prstGeom>
        </p:spPr>
      </p:pic>
      <p:sp>
        <p:nvSpPr>
          <p:cNvPr id="12" name="蒙版"/>
          <p:cNvSpPr/>
          <p:nvPr/>
        </p:nvSpPr>
        <p:spPr>
          <a:xfrm>
            <a:off x="-155914" y="2329607"/>
            <a:ext cx="12803823" cy="2346726"/>
          </a:xfrm>
          <a:prstGeom prst="rect">
            <a:avLst/>
          </a:prstGeom>
          <a:solidFill>
            <a:schemeClr val="accent1">
              <a:lumMod val="50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alibri Light" panose="020F030202020403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281889" y="-4558653"/>
            <a:ext cx="14173200" cy="68882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sp>
        <p:nvSpPr>
          <p:cNvPr id="3" name="标题 1"/>
          <p:cNvSpPr txBox="1">
            <a:spLocks/>
          </p:cNvSpPr>
          <p:nvPr/>
        </p:nvSpPr>
        <p:spPr>
          <a:xfrm>
            <a:off x="2260600" y="2766040"/>
            <a:ext cx="7772400" cy="2387600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5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GMT6</a:t>
            </a:r>
            <a:r>
              <a:rPr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</a:t>
            </a:r>
            <a:r>
              <a:rPr lang="zh-CN" altLang="en-US" sz="5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特性</a:t>
            </a:r>
            <a:endParaRPr lang="en-US" altLang="zh-CN" sz="54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54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NewFeature</a:t>
            </a:r>
            <a:endParaRPr lang="zh-CN" altLang="en-US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104801" y="4702478"/>
            <a:ext cx="4282391" cy="214828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altLang="zh-CN" sz="2400" b="1" dirty="0" smtClean="0">
                <a:solidFill>
                  <a:schemeClr val="accent1">
                    <a:lumMod val="50000"/>
                  </a:schemeClr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endParaRPr lang="en-US" altLang="zh-CN" sz="2400" b="1" dirty="0">
              <a:solidFill>
                <a:schemeClr val="accent1">
                  <a:lumMod val="50000"/>
                </a:schemeClr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/>
            <a:r>
              <a:rPr lang="en-US" altLang="zh-CN" sz="32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GMT</a:t>
            </a:r>
            <a:r>
              <a:rPr lang="zh-CN" altLang="en-US" sz="32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中文</a:t>
            </a:r>
            <a:r>
              <a:rPr lang="zh-CN" altLang="en-US" sz="3200" b="1" dirty="0" smtClean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社区</a:t>
            </a:r>
            <a:endParaRPr lang="en-US" altLang="zh-CN" sz="3200" b="1" dirty="0" smtClean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32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 </a:t>
            </a:r>
            <a:r>
              <a:rPr lang="en-US" altLang="zh-CN" sz="2400" b="1" dirty="0" smtClean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https</a:t>
            </a: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://gmt-china.org/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4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</a:t>
            </a:r>
            <a:endParaRPr lang="en-US" altLang="zh-CN" sz="2400" dirty="0">
              <a:solidFill>
                <a:schemeClr val="accent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830" y="2881204"/>
            <a:ext cx="2611539" cy="130577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572" y="2881204"/>
            <a:ext cx="2768258" cy="149881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0" y="1553433"/>
            <a:ext cx="3929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GMT</a:t>
            </a:r>
            <a:r>
              <a:rPr lang="zh-CN" altLang="en-US" sz="32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入门系列之</a:t>
            </a:r>
            <a:r>
              <a:rPr lang="en-US" altLang="zh-CN" sz="3200" b="1" dirty="0" smtClean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sz="32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15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2676" y="2593292"/>
            <a:ext cx="3810514" cy="1905257"/>
          </a:xfrm>
          <a:prstGeom prst="rect">
            <a:avLst/>
          </a:prstGeom>
        </p:spPr>
      </p:pic>
      <p:sp>
        <p:nvSpPr>
          <p:cNvPr id="4" name="标题 1"/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altLang="zh-CN" sz="3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2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gmt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movie 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动画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38200" y="5860882"/>
            <a:ext cx="10829238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zh-CN" altLang="en-US" dirty="0">
                <a:latin typeface="Consolas" panose="020B0609020204030204" pitchFamily="49" charset="0"/>
              </a:rPr>
              <a:t>gmt movie </a:t>
            </a:r>
            <a:r>
              <a:rPr lang="zh-CN" altLang="en-US" dirty="0">
                <a:solidFill>
                  <a:srgbClr val="C00000"/>
                </a:solidFill>
                <a:latin typeface="Consolas" panose="020B0609020204030204" pitchFamily="49" charset="0"/>
              </a:rPr>
              <a:t>main.bat </a:t>
            </a:r>
            <a:r>
              <a:rPr lang="zh-CN" altLang="en-US" dirty="0">
                <a:latin typeface="Consolas" panose="020B0609020204030204" pitchFamily="49" charset="0"/>
              </a:rPr>
              <a:t>-Sb</a:t>
            </a:r>
            <a:r>
              <a:rPr lang="zh-CN" altLang="en-US" dirty="0">
                <a:solidFill>
                  <a:srgbClr val="C00000"/>
                </a:solidFill>
                <a:latin typeface="Consolas" panose="020B0609020204030204" pitchFamily="49" charset="0"/>
              </a:rPr>
              <a:t>pre.bat</a:t>
            </a:r>
            <a:r>
              <a:rPr lang="zh-CN" altLang="en-US" dirty="0">
                <a:latin typeface="Consolas" panose="020B0609020204030204" pitchFamily="49" charset="0"/>
              </a:rPr>
              <a:t> -C4ix2ix125 </a:t>
            </a:r>
            <a:r>
              <a:rPr lang="zh-CN" altLang="en-US" dirty="0" smtClean="0">
                <a:latin typeface="Consolas" panose="020B0609020204030204" pitchFamily="49" charset="0"/>
              </a:rPr>
              <a:t>-</a:t>
            </a:r>
            <a:r>
              <a:rPr lang="zh-CN" altLang="en-US" dirty="0">
                <a:latin typeface="Consolas" panose="020B0609020204030204" pitchFamily="49" charset="0"/>
              </a:rPr>
              <a:t>T</a:t>
            </a:r>
            <a:r>
              <a:rPr lang="zh-CN" altLang="en-US" dirty="0">
                <a:solidFill>
                  <a:srgbClr val="C00000"/>
                </a:solidFill>
                <a:latin typeface="Consolas" panose="020B0609020204030204" pitchFamily="49" charset="0"/>
              </a:rPr>
              <a:t>sin_point.txt</a:t>
            </a:r>
            <a:r>
              <a:rPr lang="zh-CN" altLang="en-US" dirty="0">
                <a:latin typeface="Consolas" panose="020B0609020204030204" pitchFamily="49" charset="0"/>
              </a:rPr>
              <a:t> -Z -Nanim_01 -D5 -A+l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5670" y="1206242"/>
            <a:ext cx="3276768" cy="1644735"/>
          </a:xfrm>
          <a:prstGeom prst="rect">
            <a:avLst/>
          </a:prstGeom>
          <a:ln w="3175" cap="sq">
            <a:solidFill>
              <a:schemeClr val="tx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9697" y="3842357"/>
            <a:ext cx="3289470" cy="1644735"/>
          </a:xfrm>
          <a:prstGeom prst="rect">
            <a:avLst/>
          </a:prstGeom>
          <a:ln w="3175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8" name="文本框 7"/>
          <p:cNvSpPr txBox="1"/>
          <p:nvPr/>
        </p:nvSpPr>
        <p:spPr>
          <a:xfrm>
            <a:off x="9539416" y="1932392"/>
            <a:ext cx="234778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re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静态的背板   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main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动态的变量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右箭头 10"/>
          <p:cNvSpPr/>
          <p:nvPr/>
        </p:nvSpPr>
        <p:spPr>
          <a:xfrm rot="19234138">
            <a:off x="5054276" y="2720647"/>
            <a:ext cx="704335" cy="306117"/>
          </a:xfrm>
          <a:prstGeom prst="rightArrow">
            <a:avLst>
              <a:gd name="adj1" fmla="val 50000"/>
              <a:gd name="adj2" fmla="val 7632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右箭头 11"/>
          <p:cNvSpPr/>
          <p:nvPr/>
        </p:nvSpPr>
        <p:spPr>
          <a:xfrm rot="1622528">
            <a:off x="5054276" y="3689299"/>
            <a:ext cx="704335" cy="306117"/>
          </a:xfrm>
          <a:prstGeom prst="rightArrow">
            <a:avLst>
              <a:gd name="adj1" fmla="val 50000"/>
              <a:gd name="adj2" fmla="val 7632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838200" y="6296456"/>
            <a:ext cx="306308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示例来源</a:t>
            </a:r>
            <a:r>
              <a:rPr lang="zh-CN" altLang="en-US" dirty="0" smtClean="0"/>
              <a:t>：</a:t>
            </a:r>
            <a:r>
              <a:rPr lang="en-US" altLang="zh-CN" u="sng" dirty="0" smtClean="0"/>
              <a:t>examples/anim01 </a:t>
            </a:r>
            <a:endParaRPr lang="zh-CN" altLang="en-US" dirty="0" smtClean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5381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gmt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movie &amp; 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events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quakes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42696" y="1601080"/>
            <a:ext cx="8217399" cy="4622287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4384713"/>
            <a:ext cx="9308335" cy="179225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516466" y="6211669"/>
            <a:ext cx="883073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/>
              <a:t>示例来源：</a:t>
            </a:r>
            <a:r>
              <a:rPr lang="en-US" altLang="zh-CN" u="sng" dirty="0">
                <a:hlinkClick r:id="rId5"/>
              </a:rPr>
              <a:t>https://</a:t>
            </a:r>
            <a:r>
              <a:rPr lang="en-US" altLang="zh-CN" u="sng" dirty="0" smtClean="0">
                <a:hlinkClick r:id="rId5"/>
              </a:rPr>
              <a:t>github.com/GenericMappingTools/2019-unavco-course</a:t>
            </a:r>
            <a:r>
              <a:rPr lang="en-US" altLang="zh-CN" u="sng" dirty="0"/>
              <a:t>   </a:t>
            </a:r>
            <a:r>
              <a:rPr lang="en-US" altLang="zh-CN" u="sng" dirty="0" smtClean="0"/>
              <a:t>     examples/anim08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5439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</a:t>
            </a:r>
            <a:r>
              <a:rPr lang="en-US" altLang="zh-CN" sz="32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mt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events 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动态事件</a:t>
            </a:r>
            <a:r>
              <a:rPr lang="en-US" altLang="zh-CN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3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标注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29047" y="4594338"/>
            <a:ext cx="10972800" cy="916767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000" dirty="0" err="1" smtClean="0">
                <a:latin typeface="Consolas" panose="020B0609020204030204" pitchFamily="49" charset="0"/>
              </a:rPr>
              <a:t>gmt</a:t>
            </a:r>
            <a:r>
              <a:rPr lang="en-US" altLang="zh-CN" sz="2000" dirty="0">
                <a:latin typeface="Consolas" panose="020B0609020204030204" pitchFamily="49" charset="0"/>
              </a:rPr>
              <a:t> events -</a:t>
            </a:r>
            <a:r>
              <a:rPr lang="en-US" altLang="zh-CN" sz="2000" dirty="0" err="1">
                <a:latin typeface="Consolas" panose="020B0609020204030204" pitchFamily="49" charset="0"/>
              </a:rPr>
              <a:t>Rg</a:t>
            </a:r>
            <a:r>
              <a:rPr lang="en-US" altLang="zh-CN" sz="2000" dirty="0">
                <a:latin typeface="Consolas" panose="020B0609020204030204" pitchFamily="49" charset="0"/>
              </a:rPr>
              <a:t> -JG200/5/6i -</a:t>
            </a:r>
            <a:r>
              <a:rPr lang="en-US" altLang="zh-CN" sz="2000" dirty="0" err="1">
                <a:latin typeface="Consolas" panose="020B0609020204030204" pitchFamily="49" charset="0"/>
              </a:rPr>
              <a:t>Baf</a:t>
            </a:r>
            <a:r>
              <a:rPr lang="en-US" altLang="zh-CN" sz="2000" dirty="0">
                <a:latin typeface="Consolas" panose="020B0609020204030204" pitchFamily="49" charset="0"/>
              </a:rPr>
              <a:t> q.txt -SE- -C </a:t>
            </a:r>
            <a:r>
              <a:rPr lang="en-US" altLang="zh-CN" sz="2000" dirty="0" smtClean="0">
                <a:latin typeface="Consolas" panose="020B0609020204030204" pitchFamily="49" charset="0"/>
              </a:rPr>
              <a:t>--</a:t>
            </a:r>
            <a:r>
              <a:rPr lang="en-US" altLang="zh-CN" sz="2000" dirty="0">
                <a:latin typeface="Consolas" panose="020B0609020204030204" pitchFamily="49" charset="0"/>
              </a:rPr>
              <a:t>TIME_UNIT=d </a:t>
            </a:r>
            <a:r>
              <a:rPr lang="en-US" altLang="zh-CN" sz="2000" dirty="0" smtClean="0">
                <a:latin typeface="Consolas" panose="020B0609020204030204" pitchFamily="49" charset="0"/>
              </a:rPr>
              <a:t>-</a:t>
            </a:r>
            <a:r>
              <a:rPr lang="en-US" altLang="zh-CN" sz="2000" dirty="0">
                <a:latin typeface="Consolas" panose="020B0609020204030204" pitchFamily="49" charset="0"/>
              </a:rPr>
              <a:t>T2018-05-01T </a:t>
            </a:r>
            <a:r>
              <a:rPr lang="en-US" altLang="zh-CN" sz="2000" dirty="0" smtClean="0">
                <a:latin typeface="Consolas" panose="020B0609020204030204" pitchFamily="49" charset="0"/>
              </a:rPr>
              <a:t>\</a:t>
            </a:r>
          </a:p>
          <a:p>
            <a:pPr marL="0" indent="0">
              <a:buNone/>
            </a:pPr>
            <a:r>
              <a:rPr lang="en-US" altLang="zh-CN" sz="2000" dirty="0" smtClean="0">
                <a:solidFill>
                  <a:srgbClr val="C00000"/>
                </a:solidFill>
                <a:latin typeface="Consolas" panose="020B0609020204030204" pitchFamily="49" charset="0"/>
              </a:rPr>
              <a:t>-</a:t>
            </a:r>
            <a:r>
              <a:rPr lang="en-US" altLang="zh-CN" sz="2000" dirty="0">
                <a:solidFill>
                  <a:srgbClr val="C00000"/>
                </a:solidFill>
                <a:latin typeface="Consolas" panose="020B0609020204030204" pitchFamily="49" charset="0"/>
              </a:rPr>
              <a:t>Es+r2+d6</a:t>
            </a:r>
            <a:r>
              <a:rPr lang="en-US" altLang="zh-CN" sz="2000" dirty="0">
                <a:latin typeface="Consolas" panose="020B0609020204030204" pitchFamily="49" charset="0"/>
              </a:rPr>
              <a:t> </a:t>
            </a:r>
            <a:r>
              <a:rPr lang="en-US" altLang="zh-CN" sz="2000" dirty="0" smtClean="0">
                <a:solidFill>
                  <a:srgbClr val="C00000"/>
                </a:solidFill>
                <a:latin typeface="Consolas" panose="020B0609020204030204" pitchFamily="49" charset="0"/>
              </a:rPr>
              <a:t>-Ms</a:t>
            </a:r>
            <a:r>
              <a:rPr lang="en-US" altLang="zh-CN" sz="2000" dirty="0" smtClean="0">
                <a:latin typeface="Consolas" panose="020B0609020204030204" pitchFamily="49" charset="0"/>
              </a:rPr>
              <a:t>5+c0.5</a:t>
            </a:r>
            <a:r>
              <a:rPr lang="en-US" altLang="zh-CN" sz="2000" dirty="0">
                <a:solidFill>
                  <a:srgbClr val="C0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000" dirty="0" smtClean="0">
                <a:solidFill>
                  <a:srgbClr val="C00000"/>
                </a:solidFill>
                <a:latin typeface="Consolas" panose="020B0609020204030204" pitchFamily="49" charset="0"/>
              </a:rPr>
              <a:t>-</a:t>
            </a:r>
            <a:r>
              <a:rPr lang="en-US" altLang="zh-CN" sz="2000" dirty="0">
                <a:solidFill>
                  <a:srgbClr val="C00000"/>
                </a:solidFill>
                <a:latin typeface="Consolas" panose="020B0609020204030204" pitchFamily="49" charset="0"/>
              </a:rPr>
              <a:t>Mi</a:t>
            </a:r>
            <a:r>
              <a:rPr lang="en-US" altLang="zh-CN" sz="2000" dirty="0">
                <a:latin typeface="Consolas" panose="020B0609020204030204" pitchFamily="49" charset="0"/>
              </a:rPr>
              <a:t>1+c-0.6</a:t>
            </a:r>
            <a:r>
              <a:rPr lang="en-US" altLang="zh-CN" sz="2000" dirty="0">
                <a:solidFill>
                  <a:srgbClr val="C00000"/>
                </a:solidFill>
                <a:latin typeface="Consolas" panose="020B0609020204030204" pitchFamily="49" charset="0"/>
              </a:rPr>
              <a:t> -</a:t>
            </a:r>
            <a:r>
              <a:rPr lang="en-US" altLang="zh-CN" sz="2000" dirty="0" smtClean="0">
                <a:solidFill>
                  <a:srgbClr val="C00000"/>
                </a:solidFill>
                <a:latin typeface="Consolas" panose="020B0609020204030204" pitchFamily="49" charset="0"/>
              </a:rPr>
              <a:t>Mt</a:t>
            </a:r>
            <a:r>
              <a:rPr lang="en-US" altLang="zh-CN" sz="2000" dirty="0" smtClean="0">
                <a:latin typeface="Consolas" panose="020B0609020204030204" pitchFamily="49" charset="0"/>
              </a:rPr>
              <a:t>+c0</a:t>
            </a:r>
            <a:endParaRPr lang="en-US" altLang="zh-CN" sz="2000" dirty="0">
              <a:latin typeface="Consolas" panose="020B0609020204030204" pitchFamily="49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510" y="1660936"/>
            <a:ext cx="6907888" cy="2534398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8893922" y="2173029"/>
            <a:ext cx="969484" cy="969484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729048" y="5511105"/>
            <a:ext cx="9369327" cy="499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-E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各阶段时间长度  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-M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颜色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强度、大小和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透明度的变化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887" y="1752678"/>
            <a:ext cx="6752576" cy="2414098"/>
          </a:xfrm>
          <a:prstGeom prst="rect">
            <a:avLst/>
          </a:prstGeom>
        </p:spPr>
      </p:pic>
      <p:pic>
        <p:nvPicPr>
          <p:cNvPr id="1026" name="Picture 2" descr="ΟΙ.]ΑΑΤΙΟΝ 0F EVENT &#10;ANNOlJNCE &#10;100 &#10;50 &#10;RlSE &#10;ΡΙ-ΑΤΕΑΙ_Ι &#10;DECAY &#10;NORMAL &#10;FADE &#10;CODA 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510" y="1710689"/>
            <a:ext cx="6843319" cy="2404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7019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1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7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6" presetClass="emph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15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0" presetClass="emph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5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6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animClr clrSpc="hsl" dir="cw">
                                      <p:cBhvr>
                                        <p:cTn id="17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0" s="12549" l="25098"/>
                                      </p:by>
                                    </p:animClr>
                                    <p:set>
                                      <p:cBhvr>
                                        <p:cTn id="18" dur="1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6" presetClass="emph" presetSubtype="0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500" fill="hold"/>
                                        <p:tgtEl>
                                          <p:spTgt spid="8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9" presetClass="emph" presetSubtype="0" fill="hold" grpId="6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animClr clrSpc="rgb" dir="cw">
                                      <p:cBhvr>
                                        <p:cTn id="24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25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1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2" animBg="1"/>
      <p:bldP spid="8" grpId="3" animBg="1"/>
      <p:bldP spid="8" grpId="4" animBg="1"/>
      <p:bldP spid="8" grpId="5" animBg="1"/>
      <p:bldP spid="8" grpId="6" animBg="1"/>
      <p:bldP spid="8" grpId="7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82989" y="1684704"/>
            <a:ext cx="10746337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本讲义中所用案例来自：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GMT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官网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https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://www.generic-mapping-tools.org/documentation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/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GMT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中文社区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https://gmt-china.org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/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 startAt="3"/>
            </a:pP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Wessel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P., Luis, J.,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Uieda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L.,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Scharroo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R.,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Wobbe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F., Smith, W. H. F., &amp;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Tian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D. (2019). The Generic Mapping Tools Version 6. Geochemistry, Geophysics,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Geosystems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, 20. 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https://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doi.org/10.1029/2019GC008515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 smtClean="0"/>
              <a:t>4.  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Workshop :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https://github.com/GenericMappingTools/2019-unavco-course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50000"/>
              </a:lnSpc>
              <a:buAutoNum type="arabicPeriod" startAt="3"/>
            </a:pP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36637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624550" y="2864386"/>
            <a:ext cx="514487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To be continued …</a:t>
            </a:r>
            <a:endParaRPr lang="zh-CN" altLang="en-US" sz="4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60539040"/>
      </p:ext>
    </p:extLst>
  </p:cSld>
  <p:clrMapOvr>
    <a:masterClrMapping/>
  </p:clrMapOvr>
  <p:transition spd="med">
    <p:cover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3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80296" b="-3950"/>
          <a:stretch/>
        </p:blipFill>
        <p:spPr>
          <a:xfrm rot="5400000">
            <a:off x="5150704" y="-5607908"/>
            <a:ext cx="1433383" cy="12649201"/>
          </a:xfrm>
          <a:prstGeom prst="rect">
            <a:avLst/>
          </a:prstGeom>
        </p:spPr>
      </p:pic>
      <p:sp>
        <p:nvSpPr>
          <p:cNvPr id="3" name="蒙版"/>
          <p:cNvSpPr/>
          <p:nvPr/>
        </p:nvSpPr>
        <p:spPr>
          <a:xfrm>
            <a:off x="262094" y="-22905"/>
            <a:ext cx="12244858" cy="1427338"/>
          </a:xfrm>
          <a:prstGeom prst="rect">
            <a:avLst/>
          </a:prstGeom>
          <a:solidFill>
            <a:schemeClr val="accent1">
              <a:lumMod val="50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Calibri Light" panose="020F0302020204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140841" y="431510"/>
            <a:ext cx="72897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GMT</a:t>
            </a:r>
            <a:r>
              <a:rPr lang="zh-CN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入门系列</a:t>
            </a:r>
            <a:r>
              <a:rPr lang="en-US" altLang="zh-CN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·GMT6</a:t>
            </a:r>
            <a:r>
              <a:rPr lang="zh-CN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新特性</a:t>
            </a:r>
            <a:endParaRPr lang="en-US" altLang="zh-CN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7503" y="298242"/>
            <a:ext cx="1933895" cy="104706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299" y="248814"/>
            <a:ext cx="1900338" cy="950169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783299" y="1663697"/>
            <a:ext cx="19770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课程介绍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09023" y="2236574"/>
            <a:ext cx="1062681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62050" indent="-1162050">
              <a:lnSpc>
                <a:spcPct val="150000"/>
              </a:lnSpc>
            </a:pPr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课程目标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：介绍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GMT6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版本新特性，用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个案例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介绍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现代模式下绘图方法，以及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begin/end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subplot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inset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figure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movie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events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plot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docs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等新模块新功能。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前序课程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地学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GMT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绘图软件入门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783299" y="4086770"/>
            <a:ext cx="19770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课程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大纲</a:t>
            </a:r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0437580"/>
              </p:ext>
            </p:extLst>
          </p:nvPr>
        </p:nvGraphicFramePr>
        <p:xfrm>
          <a:off x="914747" y="4785380"/>
          <a:ext cx="10177144" cy="15124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1167"/>
                <a:gridCol w="4487405"/>
                <a:gridCol w="566927"/>
                <a:gridCol w="4521645"/>
              </a:tblGrid>
              <a:tr h="75621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CN" sz="2000" b="1" dirty="0" smtClean="0">
                          <a:solidFill>
                            <a:schemeClr val="bg1"/>
                          </a:solidFill>
                        </a:rPr>
                        <a:t>1</a:t>
                      </a:r>
                      <a:endParaRPr lang="zh-CN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zh-CN" altLang="en-US" sz="2000" b="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现代模式</a:t>
                      </a:r>
                      <a:r>
                        <a:rPr lang="en-US" altLang="zh-CN" sz="2000" b="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begin/end</a:t>
                      </a:r>
                      <a:r>
                        <a:rPr lang="zh-CN" altLang="en-US" sz="2000" b="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绘图方法</a:t>
                      </a:r>
                      <a:endParaRPr lang="zh-CN" altLang="en-US" sz="20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1" dirty="0" smtClean="0">
                          <a:solidFill>
                            <a:schemeClr val="bg1"/>
                          </a:solidFill>
                        </a:rPr>
                        <a:t>3</a:t>
                      </a:r>
                      <a:endParaRPr lang="zh-CN" altLang="en-US" sz="2000" b="1" dirty="0" smtClean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subplot</a:t>
                      </a:r>
                      <a:r>
                        <a:rPr lang="zh-CN" altLang="en-US" sz="2000" b="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管理子图</a:t>
                      </a: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  <a:tr h="756215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CN" sz="2000" b="1" dirty="0" smtClean="0">
                          <a:solidFill>
                            <a:schemeClr val="bg1"/>
                          </a:solidFill>
                        </a:rPr>
                        <a:t>2</a:t>
                      </a:r>
                      <a:endParaRPr lang="zh-CN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CN" sz="2000" b="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Inset</a:t>
                      </a:r>
                      <a:r>
                        <a:rPr lang="zh-CN" altLang="en-US" sz="2000" b="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图中图</a:t>
                      </a:r>
                      <a:r>
                        <a:rPr lang="en-US" altLang="zh-CN" sz="2000" b="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/figure</a:t>
                      </a:r>
                      <a:r>
                        <a:rPr lang="zh-CN" altLang="en-US" sz="2000" b="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多图绘图</a:t>
                      </a:r>
                      <a:endParaRPr lang="zh-CN" altLang="en-US" sz="20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CN" sz="2000" b="1" dirty="0" smtClean="0">
                          <a:solidFill>
                            <a:schemeClr val="bg1"/>
                          </a:solidFill>
                        </a:rPr>
                        <a:t>4</a:t>
                      </a:r>
                      <a:endParaRPr lang="zh-CN" altLang="en-US" sz="2000" b="1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CN" sz="2000" b="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movie/events</a:t>
                      </a:r>
                      <a:r>
                        <a:rPr lang="zh-CN" altLang="en-US" sz="2000" b="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动画及特效制作</a:t>
                      </a:r>
                      <a:endParaRPr lang="zh-CN" altLang="en-US" sz="2000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13" name="矩形 12"/>
          <p:cNvSpPr/>
          <p:nvPr/>
        </p:nvSpPr>
        <p:spPr>
          <a:xfrm>
            <a:off x="0" y="1702998"/>
            <a:ext cx="524189" cy="38529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579794" y="1702997"/>
            <a:ext cx="98082" cy="38529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0" y="4122907"/>
            <a:ext cx="524189" cy="38529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579794" y="4122906"/>
            <a:ext cx="98082" cy="385293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8505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481461" y="2459119"/>
            <a:ext cx="12954000" cy="2413745"/>
          </a:xfrm>
          <a:prstGeom prst="rect">
            <a:avLst/>
          </a:prstGeom>
          <a:gradFill flip="none" rotWithShape="1">
            <a:gsLst>
              <a:gs pos="0">
                <a:srgbClr val="002060"/>
              </a:gs>
              <a:gs pos="100000">
                <a:srgbClr val="004274"/>
              </a:gs>
            </a:gsLst>
            <a:lin ang="8100000" scaled="1"/>
            <a:tileRect/>
          </a:gradFill>
          <a:ln>
            <a:noFill/>
          </a:ln>
          <a:effectLst>
            <a:reflection stA="45000" endPos="0" dist="381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79166" y="-4430262"/>
            <a:ext cx="14173200" cy="688826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sp>
        <p:nvSpPr>
          <p:cNvPr id="3" name="标题 1"/>
          <p:cNvSpPr txBox="1">
            <a:spLocks/>
          </p:cNvSpPr>
          <p:nvPr/>
        </p:nvSpPr>
        <p:spPr>
          <a:xfrm>
            <a:off x="2260600" y="2766040"/>
            <a:ext cx="7772400" cy="2387600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5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GMT6</a:t>
            </a:r>
            <a:r>
              <a:rPr lang="zh-CN" altLang="en-US" sz="5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</a:t>
            </a:r>
            <a:r>
              <a:rPr lang="zh-CN" altLang="en-US" sz="5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特性</a:t>
            </a:r>
            <a:endParaRPr lang="en-US" altLang="zh-CN" sz="54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5400" b="1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NewFeature</a:t>
            </a:r>
            <a:endParaRPr lang="zh-CN" altLang="en-US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710706" y="4565943"/>
            <a:ext cx="3101618" cy="20846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altLang="zh-CN" sz="2400" b="1" dirty="0" smtClean="0">
                <a:latin typeface="楷体" panose="02010609060101010101" pitchFamily="49" charset="-122"/>
                <a:ea typeface="楷体" panose="02010609060101010101" pitchFamily="49" charset="-122"/>
              </a:rPr>
              <a:t>  </a:t>
            </a:r>
            <a:endParaRPr lang="en-US" altLang="zh-CN" sz="2400" b="1" dirty="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altLang="zh-CN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GMT</a:t>
            </a:r>
            <a:r>
              <a:rPr lang="zh-CN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中文</a:t>
            </a:r>
            <a:r>
              <a:rPr lang="zh-CN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社区制作</a:t>
            </a:r>
            <a:endParaRPr lang="en-US" altLang="zh-CN" sz="2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90000"/>
              </a:lnSpc>
              <a:spcBef>
                <a:spcPts val="1000"/>
              </a:spcBef>
            </a:pPr>
            <a:r>
              <a:rPr lang="en-US" altLang="zh-CN" sz="2400" dirty="0">
                <a:hlinkClick r:id="rId3"/>
              </a:rPr>
              <a:t>https://gmt-china.org/</a:t>
            </a:r>
            <a:r>
              <a:rPr lang="zh-CN" altLang="en-US" sz="24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5173" y="2766040"/>
            <a:ext cx="2611539" cy="130577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071" y="2819165"/>
            <a:ext cx="2768258" cy="1498814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0" y="1553433"/>
            <a:ext cx="39294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GMT</a:t>
            </a:r>
            <a:r>
              <a:rPr lang="zh-CN" altLang="en-US" sz="32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入门系列之</a:t>
            </a:r>
            <a:r>
              <a:rPr lang="en-US" altLang="zh-CN" sz="3200" b="1" dirty="0" smtClean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en-US" altLang="zh-CN" sz="32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2286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600768"/>
            <a:ext cx="12192000" cy="713847"/>
            <a:chOff x="-1" y="889108"/>
            <a:chExt cx="12192000" cy="713847"/>
          </a:xfrm>
        </p:grpSpPr>
        <p:sp>
          <p:nvSpPr>
            <p:cNvPr id="5" name="TextBox 4"/>
            <p:cNvSpPr txBox="1"/>
            <p:nvPr/>
          </p:nvSpPr>
          <p:spPr>
            <a:xfrm>
              <a:off x="-1" y="889108"/>
              <a:ext cx="121920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</a:rPr>
                <a:t>版本更新历史</a:t>
              </a:r>
              <a:endPara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4914900" y="1511515"/>
              <a:ext cx="457200" cy="9144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5391150" y="1511515"/>
              <a:ext cx="45720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5867400" y="1511515"/>
              <a:ext cx="457200" cy="9144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6343650" y="1511515"/>
              <a:ext cx="457200" cy="9144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819900" y="1511515"/>
              <a:ext cx="457200" cy="9144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aphicFrame>
        <p:nvGraphicFramePr>
          <p:cNvPr id="12" name="Diagram 11"/>
          <p:cNvGraphicFramePr/>
          <p:nvPr>
            <p:extLst>
              <p:ext uri="{D42A27DB-BD31-4B8C-83A1-F6EECF244321}">
                <p14:modId xmlns:p14="http://schemas.microsoft.com/office/powerpoint/2010/main" val="3122024414"/>
              </p:ext>
            </p:extLst>
          </p:nvPr>
        </p:nvGraphicFramePr>
        <p:xfrm>
          <a:off x="387873" y="1256694"/>
          <a:ext cx="10929256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3" name="Oval 12"/>
          <p:cNvSpPr/>
          <p:nvPr/>
        </p:nvSpPr>
        <p:spPr>
          <a:xfrm>
            <a:off x="666150" y="1968556"/>
            <a:ext cx="437620" cy="46512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567322" y="5068402"/>
            <a:ext cx="2506566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GMT5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相对于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GMT4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有很多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改进，增加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了很多新的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功能。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GMT5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已进入维护期，不再增加新功能，仅修复已知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567323" y="4618071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</a:rPr>
              <a:t>GMT5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5120682" y="4635551"/>
            <a:ext cx="426703" cy="42670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8957948" y="5068402"/>
            <a:ext cx="2348384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30000"/>
              </a:lnSpc>
              <a:defRPr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GMT4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的最终版本为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4.5.18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，发布于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月。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GMT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维护者不再对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GMT4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进行任何维护或更新。所有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将不会得到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修复。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50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022483" y="4546920"/>
            <a:ext cx="49239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</a:rPr>
              <a:t>GMT4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8531245" y="4546920"/>
            <a:ext cx="426703" cy="42670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103770" y="2467199"/>
            <a:ext cx="2622113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2019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日，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GMT 6.0.0 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的第一个公测版发布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目前最新版本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GMT6.0.0rc4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发布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于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9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日。最主要的更新是重新定义了语法格式，增加了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现代模式（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modern mode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 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44546A">
                  <a:lumMod val="50000"/>
                </a:srgb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103770" y="1925947"/>
            <a:ext cx="4923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nsolas" panose="020B0609020204030204" pitchFamily="49" charset="0"/>
                <a:ea typeface="微软雅黑" panose="020B0503020204020204" pitchFamily="34" charset="-122"/>
              </a:rPr>
              <a:t>GMT6</a:t>
            </a:r>
            <a:endParaRPr kumimoji="0" lang="en-US" sz="36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8188785" y="2266376"/>
            <a:ext cx="684919" cy="684919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sp>
        <p:nvSpPr>
          <p:cNvPr id="2" name="文本框 1"/>
          <p:cNvSpPr txBox="1"/>
          <p:nvPr/>
        </p:nvSpPr>
        <p:spPr>
          <a:xfrm>
            <a:off x="3197830" y="4267052"/>
            <a:ext cx="12603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latin typeface="Consolas" panose="020B0609020204030204" pitchFamily="49" charset="0"/>
                <a:ea typeface="微软雅黑" panose="020B0503020204020204" pitchFamily="34" charset="-122"/>
              </a:rPr>
              <a:t>1991</a:t>
            </a:r>
          </a:p>
          <a:p>
            <a:r>
              <a:rPr lang="en-US" altLang="zh-CN" dirty="0" smtClean="0">
                <a:latin typeface="Consolas" panose="020B0609020204030204" pitchFamily="49" charset="0"/>
                <a:ea typeface="微软雅黑" panose="020B0503020204020204" pitchFamily="34" charset="-122"/>
              </a:rPr>
              <a:t>GMT2.0</a:t>
            </a:r>
            <a:endParaRPr lang="zh-CN" altLang="en-US" dirty="0">
              <a:latin typeface="Consolas" panose="020B0609020204030204" pitchFamily="49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8863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126760" y="673651"/>
            <a:ext cx="2671737" cy="23187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056036" y="1952835"/>
            <a:ext cx="37339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psxy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…</a:t>
            </a:r>
            <a:r>
              <a:rPr lang="en-US" altLang="zh-CN" sz="3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-K </a:t>
            </a:r>
            <a:r>
              <a:rPr lang="en-US" altLang="zh-CN" sz="3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</a:t>
            </a:r>
            <a:r>
              <a:rPr lang="en-US" altLang="zh-CN" sz="3200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a.ps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4396" b="12282"/>
          <a:stretch/>
        </p:blipFill>
        <p:spPr>
          <a:xfrm>
            <a:off x="1846555" y="3227086"/>
            <a:ext cx="2652153" cy="134437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056036" y="3481561"/>
            <a:ext cx="5288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psxy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…</a:t>
            </a:r>
            <a:r>
              <a:rPr lang="en-US" altLang="zh-CN" sz="3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-O –K </a:t>
            </a:r>
            <a:r>
              <a:rPr lang="en-US" altLang="zh-CN" sz="3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&gt;&gt;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a.ps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5" cstate="screen">
            <a:clrChange>
              <a:clrFrom>
                <a:srgbClr val="FFFFFE"/>
              </a:clrFrom>
              <a:clrTo>
                <a:srgbClr val="FFFF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50679" y="5077066"/>
            <a:ext cx="2248029" cy="1601818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5082304" y="5585588"/>
            <a:ext cx="39622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psxy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r>
              <a:rPr lang="en-US" altLang="zh-CN" sz="32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-O </a:t>
            </a:r>
            <a:r>
              <a:rPr lang="en-US" altLang="zh-CN" sz="32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&gt;&gt;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 a.ps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椭圆形标注 13"/>
          <p:cNvSpPr/>
          <p:nvPr/>
        </p:nvSpPr>
        <p:spPr>
          <a:xfrm>
            <a:off x="6626943" y="566772"/>
            <a:ext cx="2919213" cy="1266237"/>
          </a:xfrm>
          <a:prstGeom prst="wedgeEllipseCallout">
            <a:avLst>
              <a:gd name="adj1" fmla="val -42669"/>
              <a:gd name="adj2" fmla="val 57674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打“开”文件</a:t>
            </a:r>
            <a:endParaRPr lang="en-US" altLang="zh-CN" sz="2400" dirty="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/>
            <a:r>
              <a:rPr lang="zh-CN" altLang="en-US" sz="24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忽略文件尾</a:t>
            </a:r>
          </a:p>
        </p:txBody>
      </p:sp>
      <p:sp>
        <p:nvSpPr>
          <p:cNvPr id="15" name="椭圆形标注 14"/>
          <p:cNvSpPr/>
          <p:nvPr/>
        </p:nvSpPr>
        <p:spPr>
          <a:xfrm>
            <a:off x="6626942" y="4517827"/>
            <a:ext cx="2637410" cy="988564"/>
          </a:xfrm>
          <a:prstGeom prst="wedgeEllipseCallout">
            <a:avLst>
              <a:gd name="adj1" fmla="val -48855"/>
              <a:gd name="adj2" fmla="val 60659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“</a:t>
            </a:r>
            <a:r>
              <a:rPr lang="en-US" altLang="zh-CN" sz="24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O</a:t>
            </a:r>
            <a:r>
              <a:rPr lang="zh-CN" altLang="en-US" sz="24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”</a:t>
            </a:r>
            <a:r>
              <a:rPr lang="en-US" altLang="zh-CN" sz="2400" dirty="0" err="1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verlay</a:t>
            </a:r>
            <a:endParaRPr lang="en-US" altLang="zh-CN" sz="2400" dirty="0">
              <a:solidFill>
                <a:schemeClr val="tx1"/>
              </a:solidFill>
              <a:latin typeface="华文仿宋" panose="02010600040101010101" pitchFamily="2" charset="-122"/>
              <a:ea typeface="华文仿宋" panose="02010600040101010101" pitchFamily="2" charset="-122"/>
            </a:endParaRPr>
          </a:p>
          <a:p>
            <a:pPr algn="ctr"/>
            <a:r>
              <a:rPr lang="zh-CN" altLang="en-US" sz="2400" dirty="0">
                <a:solidFill>
                  <a:schemeClr val="tx1"/>
                </a:solidFill>
                <a:latin typeface="华文仿宋" panose="02010600040101010101" pitchFamily="2" charset="-122"/>
                <a:ea typeface="华文仿宋" panose="02010600040101010101" pitchFamily="2" charset="-122"/>
              </a:rPr>
              <a:t>忽略文件头</a:t>
            </a: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89794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为什么</a:t>
            </a:r>
            <a:r>
              <a:rPr lang="zh-CN" altLang="en-US" sz="32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升级</a:t>
            </a:r>
            <a:r>
              <a:rPr lang="en-US" altLang="zh-CN" sz="32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zh-CN" altLang="en-US" sz="32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10879" y="2392785"/>
            <a:ext cx="5629835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ps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文件叠加中的 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–K-O-P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）新建文件 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or 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追加文件 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&gt;or&gt;&gt;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）多区域绘图中的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-R –J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问题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20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psconvert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格式转化问题</a:t>
            </a:r>
            <a:endParaRPr lang="en-US" altLang="zh-CN" sz="20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）子图、多图的排列</a:t>
            </a:r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-X -Y</a:t>
            </a:r>
          </a:p>
          <a:p>
            <a:pPr>
              <a:lnSpc>
                <a:spcPct val="150000"/>
              </a:lnSpc>
            </a:pP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内容占位符 2"/>
          <p:cNvSpPr txBox="1">
            <a:spLocks/>
          </p:cNvSpPr>
          <p:nvPr/>
        </p:nvSpPr>
        <p:spPr>
          <a:xfrm>
            <a:off x="6174867" y="2392785"/>
            <a:ext cx="562983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）不再需要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–K-O-P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）自动检查文件状态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）隐藏的独立的临时目录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）自动转化、自动裁剪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）新增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figure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subplot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等模块</a:t>
            </a:r>
          </a:p>
        </p:txBody>
      </p:sp>
      <p:cxnSp>
        <p:nvCxnSpPr>
          <p:cNvPr id="7" name="直接箭头连接符 6"/>
          <p:cNvCxnSpPr/>
          <p:nvPr/>
        </p:nvCxnSpPr>
        <p:spPr>
          <a:xfrm flipV="1">
            <a:off x="4798554" y="3913675"/>
            <a:ext cx="1376313" cy="9427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连接符 5"/>
          <p:cNvCxnSpPr/>
          <p:nvPr/>
        </p:nvCxnSpPr>
        <p:spPr>
          <a:xfrm>
            <a:off x="838200" y="1492020"/>
            <a:ext cx="10035250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1846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12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13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5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25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9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30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31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35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36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9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40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41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2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25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9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50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51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2" dur="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55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56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7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25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9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4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animClr clrSpc="rgb" dir="cw">
                                      <p:cBhvr>
                                        <p:cTn id="65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0000"/>
                                      </p:to>
                                    </p:animClr>
                                    <p:set>
                                      <p:cBhvr>
                                        <p:cTn id="66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7" dur="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9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9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animClr clrSpc="rgb" dir="cw">
                                      <p:cBhvr>
                                        <p:cTn id="70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C00000"/>
                                      </p:to>
                                    </p:animClr>
                                    <p:set>
                                      <p:cBhvr>
                                        <p:cTn id="71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2" dur="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685625" y="1768216"/>
            <a:ext cx="752819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Consolas" panose="020B0609020204030204" pitchFamily="49" charset="0"/>
              </a:rPr>
              <a:t>gmt grdimage -Chot -I data.nc -JQ15c -P -K &gt; map.ps</a:t>
            </a:r>
          </a:p>
          <a:p>
            <a:r>
              <a:rPr lang="zh-CN" altLang="en-US" dirty="0">
                <a:latin typeface="Consolas" panose="020B0609020204030204" pitchFamily="49" charset="0"/>
              </a:rPr>
              <a:t>gmt pscoast -Rdata.nv -J </a:t>
            </a:r>
            <a:r>
              <a:rPr lang="zh-CN" altLang="en-US" dirty="0" smtClean="0">
                <a:latin typeface="Consolas" panose="020B0609020204030204" pitchFamily="49" charset="0"/>
              </a:rPr>
              <a:t>-</a:t>
            </a:r>
            <a:r>
              <a:rPr lang="zh-CN" altLang="en-US" dirty="0">
                <a:latin typeface="Consolas" panose="020B0609020204030204" pitchFamily="49" charset="0"/>
              </a:rPr>
              <a:t>Bas -Gred -O </a:t>
            </a:r>
            <a:r>
              <a:rPr lang="zh-CN" altLang="en-US" dirty="0" smtClean="0">
                <a:latin typeface="Consolas" panose="020B0609020204030204" pitchFamily="49" charset="0"/>
              </a:rPr>
              <a:t>-</a:t>
            </a:r>
            <a:r>
              <a:rPr lang="zh-CN" altLang="en-US" dirty="0">
                <a:latin typeface="Consolas" panose="020B0609020204030204" pitchFamily="49" charset="0"/>
              </a:rPr>
              <a:t>K &gt;&gt; map.ps</a:t>
            </a:r>
          </a:p>
          <a:p>
            <a:r>
              <a:rPr lang="zh-CN" altLang="en-US" dirty="0">
                <a:latin typeface="Consolas" panose="020B0609020204030204" pitchFamily="49" charset="0"/>
              </a:rPr>
              <a:t>gmt pstext -F+f12p labels.txt -R -J -O -K &gt;&gt; map.ps</a:t>
            </a:r>
          </a:p>
          <a:p>
            <a:r>
              <a:rPr lang="zh-CN" altLang="en-US" dirty="0">
                <a:latin typeface="Consolas" panose="020B0609020204030204" pitchFamily="49" charset="0"/>
              </a:rPr>
              <a:t>gmt psxy -W2p lines.txt -R -J -O &gt;&gt; map.ps</a:t>
            </a:r>
          </a:p>
          <a:p>
            <a:r>
              <a:rPr lang="zh-CN" altLang="en-US" dirty="0">
                <a:latin typeface="Consolas" panose="020B0609020204030204" pitchFamily="49" charset="0"/>
              </a:rPr>
              <a:t>gmt psconvert -Tf -P -A map.ps</a:t>
            </a:r>
          </a:p>
          <a:p>
            <a:r>
              <a:rPr lang="zh-CN" altLang="en-US" dirty="0">
                <a:latin typeface="Consolas" panose="020B0609020204030204" pitchFamily="49" charset="0"/>
              </a:rPr>
              <a:t>open map.pdf </a:t>
            </a:r>
          </a:p>
        </p:txBody>
      </p:sp>
      <p:sp>
        <p:nvSpPr>
          <p:cNvPr id="4" name="矩形 3"/>
          <p:cNvSpPr/>
          <p:nvPr/>
        </p:nvSpPr>
        <p:spPr>
          <a:xfrm>
            <a:off x="1685625" y="4552790"/>
            <a:ext cx="6096000" cy="17543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latin typeface="Consolas" panose="020B0609020204030204" pitchFamily="49" charset="0"/>
              </a:rPr>
              <a:t>gmt begin map</a:t>
            </a:r>
          </a:p>
          <a:p>
            <a:r>
              <a:rPr lang="zh-CN" altLang="en-US" dirty="0">
                <a:latin typeface="Consolas" panose="020B0609020204030204" pitchFamily="49" charset="0"/>
              </a:rPr>
              <a:t>    gmt grdimag </a:t>
            </a:r>
            <a:r>
              <a:rPr lang="en-US" altLang="zh-CN" dirty="0" smtClean="0">
                <a:latin typeface="Consolas" panose="020B0609020204030204" pitchFamily="49" charset="0"/>
              </a:rPr>
              <a:t>-</a:t>
            </a:r>
            <a:r>
              <a:rPr lang="zh-CN" altLang="en-US" dirty="0" smtClean="0">
                <a:latin typeface="Consolas" panose="020B0609020204030204" pitchFamily="49" charset="0"/>
              </a:rPr>
              <a:t>Chot </a:t>
            </a:r>
            <a:r>
              <a:rPr lang="en-US" altLang="zh-CN" dirty="0" smtClean="0">
                <a:latin typeface="Consolas" panose="020B0609020204030204" pitchFamily="49" charset="0"/>
              </a:rPr>
              <a:t>–</a:t>
            </a:r>
            <a:r>
              <a:rPr lang="zh-CN" altLang="en-US" dirty="0" smtClean="0">
                <a:latin typeface="Consolas" panose="020B0609020204030204" pitchFamily="49" charset="0"/>
              </a:rPr>
              <a:t>I data</a:t>
            </a:r>
            <a:r>
              <a:rPr lang="zh-CN" altLang="en-US" dirty="0">
                <a:latin typeface="Consolas" panose="020B0609020204030204" pitchFamily="49" charset="0"/>
              </a:rPr>
              <a:t>.nc</a:t>
            </a:r>
          </a:p>
          <a:p>
            <a:r>
              <a:rPr lang="zh-CN" altLang="en-US" dirty="0">
                <a:latin typeface="Consolas" panose="020B0609020204030204" pitchFamily="49" charset="0"/>
              </a:rPr>
              <a:t>    gmt coast -B -Gred</a:t>
            </a:r>
          </a:p>
          <a:p>
            <a:r>
              <a:rPr lang="zh-CN" altLang="en-US" dirty="0">
                <a:latin typeface="Consolas" panose="020B0609020204030204" pitchFamily="49" charset="0"/>
              </a:rPr>
              <a:t>    gmt text -F+f12p labels.txt</a:t>
            </a:r>
          </a:p>
          <a:p>
            <a:r>
              <a:rPr lang="zh-CN" altLang="en-US" dirty="0">
                <a:latin typeface="Consolas" panose="020B0609020204030204" pitchFamily="49" charset="0"/>
              </a:rPr>
              <a:t>    gmt plot -W2p lines.txt</a:t>
            </a:r>
          </a:p>
          <a:p>
            <a:r>
              <a:rPr lang="zh-CN" altLang="en-US" dirty="0">
                <a:latin typeface="Consolas" panose="020B0609020204030204" pitchFamily="49" charset="0"/>
              </a:rPr>
              <a:t>gmt end show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-649611" y="937283"/>
            <a:ext cx="5503670" cy="4676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Classic mode</a:t>
            </a:r>
            <a:endParaRPr lang="zh-CN" altLang="en-US" sz="24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1164765" y="1549893"/>
            <a:ext cx="10035250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1046253" y="4476247"/>
            <a:ext cx="10035250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矩形 8"/>
          <p:cNvSpPr/>
          <p:nvPr/>
        </p:nvSpPr>
        <p:spPr>
          <a:xfrm>
            <a:off x="1046253" y="3969690"/>
            <a:ext cx="230646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Modern mode</a:t>
            </a:r>
            <a:endParaRPr lang="zh-CN" altLang="en-US" sz="24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9684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GMT6</a:t>
            </a:r>
            <a:r>
              <a:rPr lang="zh-CN" altLang="en-US" sz="32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新特性</a:t>
            </a:r>
            <a:r>
              <a: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63134" y="1393825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现代模式 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(modern mode)    Vs   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传统模式（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classic mode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92125" indent="0">
              <a:lnSpc>
                <a:spcPct val="150000"/>
              </a:lnSpc>
              <a:buNone/>
            </a:pPr>
            <a:endPara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045679"/>
              </p:ext>
            </p:extLst>
          </p:nvPr>
        </p:nvGraphicFramePr>
        <p:xfrm>
          <a:off x="1693771" y="2959228"/>
          <a:ext cx="8128000" cy="259588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2304329"/>
                <a:gridCol w="582367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现代模式管理命令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b="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</a:t>
                      </a:r>
                      <a:r>
                        <a:rPr lang="zh-CN" altLang="en-US" b="0" dirty="0" smtClean="0">
                          <a:solidFill>
                            <a:schemeClr val="tx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命令解释</a:t>
                      </a:r>
                      <a:endParaRPr lang="zh-CN" altLang="en-US" b="0" dirty="0">
                        <a:solidFill>
                          <a:schemeClr val="tx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begin 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开始绘图</a:t>
                      </a:r>
                      <a:endParaRPr lang="en-US" altLang="zh-CN" sz="18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figure</a:t>
                      </a:r>
                      <a:endParaRPr lang="en-US" altLang="zh-CN" sz="1800" dirty="0" smtClean="0">
                        <a:solidFill>
                          <a:srgbClr val="C00000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设置当前图片属性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subplot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管理子图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inset</a:t>
                      </a:r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 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管理图中图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clear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清除缓存数据或配置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end </a:t>
                      </a:r>
                      <a:endParaRPr lang="zh-CN" altLang="en-US" dirty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结束绘图</a:t>
                      </a:r>
                      <a:endParaRPr lang="en-US" altLang="zh-CN" sz="18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09533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17962</TotalTime>
  <Words>1357</Words>
  <Application>Microsoft Office PowerPoint</Application>
  <PresentationFormat>宽屏</PresentationFormat>
  <Paragraphs>252</Paragraphs>
  <Slides>24</Slides>
  <Notes>13</Notes>
  <HiddenSlides>1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4" baseType="lpstr">
      <vt:lpstr>华文仿宋</vt:lpstr>
      <vt:lpstr>楷体</vt:lpstr>
      <vt:lpstr>宋体</vt:lpstr>
      <vt:lpstr>微软雅黑</vt:lpstr>
      <vt:lpstr>Arial</vt:lpstr>
      <vt:lpstr>Calibri</vt:lpstr>
      <vt:lpstr>Calibri Light</vt:lpstr>
      <vt:lpstr>Consolas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为什么升级?</vt:lpstr>
      <vt:lpstr>PowerPoint 演示文稿</vt:lpstr>
      <vt:lpstr>GMT6新特性——</vt:lpstr>
      <vt:lpstr>GMT6新特性——模块新增</vt:lpstr>
      <vt:lpstr>GMT6新特性——模块改名</vt:lpstr>
      <vt:lpstr>安装注意事项 https://docs.gmt-china.org/6.0/install/</vt:lpstr>
      <vt:lpstr>modern mode——begin/end</vt:lpstr>
      <vt:lpstr>mordern mode——begin/end</vt:lpstr>
      <vt:lpstr>modern mode – 单行模式</vt:lpstr>
      <vt:lpstr>modern mode——inset图中图</vt:lpstr>
      <vt:lpstr>modern mode——绘制多张图片figure</vt:lpstr>
      <vt:lpstr>modern mode —— subplot子图</vt:lpstr>
      <vt:lpstr>gmt movie 动画</vt:lpstr>
      <vt:lpstr>PowerPoint 演示文稿</vt:lpstr>
      <vt:lpstr>gmt movie &amp; events</vt:lpstr>
      <vt:lpstr>gmt events 动态事件/标注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Liu ZM</dc:creator>
  <cp:lastModifiedBy>Liu ZM</cp:lastModifiedBy>
  <cp:revision>170</cp:revision>
  <dcterms:created xsi:type="dcterms:W3CDTF">2019-08-27T08:15:55Z</dcterms:created>
  <dcterms:modified xsi:type="dcterms:W3CDTF">2019-10-29T12:13:59Z</dcterms:modified>
</cp:coreProperties>
</file>